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16" d="100"/>
          <a:sy n="116" d="100"/>
        </p:scale>
        <p:origin x="276"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C5D3F6-FD3C-4F3B-9A9F-D9CB4EDB3B3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D5006E3-7B7F-4CB2-8249-E648CD5E4D29}">
      <dgm:prSet/>
      <dgm:spPr/>
      <dgm:t>
        <a:bodyPr/>
        <a:lstStyle/>
        <a:p>
          <a:r>
            <a:rPr lang="en-US" b="1" baseline="0"/>
            <a:t>• </a:t>
          </a:r>
          <a:r>
            <a:rPr lang="en-US" b="1" u="sng" baseline="0"/>
            <a:t>Markdown-based note-taking app</a:t>
          </a:r>
          <a:r>
            <a:rPr lang="en-US" b="1" baseline="0"/>
            <a:t> that stores files locally on your device</a:t>
          </a:r>
          <a:endParaRPr lang="en-US"/>
        </a:p>
      </dgm:t>
    </dgm:pt>
    <dgm:pt modelId="{CFCDC8F8-10E2-48A0-BD21-50AD82ADE7C3}" type="parTrans" cxnId="{1CE77C73-0DFD-41A8-8CF3-3CE78D8D1049}">
      <dgm:prSet/>
      <dgm:spPr/>
      <dgm:t>
        <a:bodyPr/>
        <a:lstStyle/>
        <a:p>
          <a:endParaRPr lang="en-US"/>
        </a:p>
      </dgm:t>
    </dgm:pt>
    <dgm:pt modelId="{78FCE5DA-D82B-409A-9F2C-27919BC83922}" type="sibTrans" cxnId="{1CE77C73-0DFD-41A8-8CF3-3CE78D8D1049}">
      <dgm:prSet/>
      <dgm:spPr/>
      <dgm:t>
        <a:bodyPr/>
        <a:lstStyle/>
        <a:p>
          <a:endParaRPr lang="en-US"/>
        </a:p>
      </dgm:t>
    </dgm:pt>
    <dgm:pt modelId="{017C4C52-AA5C-451C-BDB3-39635DBD5E78}">
      <dgm:prSet/>
      <dgm:spPr/>
      <dgm:t>
        <a:bodyPr/>
        <a:lstStyle/>
        <a:p>
          <a:r>
            <a:rPr lang="en-US" b="1" baseline="0" dirty="0"/>
            <a:t>• </a:t>
          </a:r>
          <a:r>
            <a:rPr lang="en-US" b="1" u="sng" baseline="0" dirty="0"/>
            <a:t>Links notes together</a:t>
          </a:r>
          <a:r>
            <a:rPr lang="en-US" b="1" u="none" baseline="0" dirty="0"/>
            <a:t> (create a link simply by [[</a:t>
          </a:r>
          <a:r>
            <a:rPr lang="en-US" b="1" u="none" baseline="0" dirty="0" err="1"/>
            <a:t>note_name</a:t>
          </a:r>
          <a:r>
            <a:rPr lang="en-US" b="1" u="none" baseline="0" dirty="0"/>
            <a:t>]] or with autofill)</a:t>
          </a:r>
          <a:r>
            <a:rPr lang="en-US" b="1" baseline="0" dirty="0"/>
            <a:t> </a:t>
          </a:r>
          <a:endParaRPr lang="en-US" dirty="0"/>
        </a:p>
      </dgm:t>
    </dgm:pt>
    <dgm:pt modelId="{A081C17F-2EDC-42A8-A46E-1BFF8F5F362B}" type="parTrans" cxnId="{1DA14567-18BA-43DB-94D4-29C3BC41D7E9}">
      <dgm:prSet/>
      <dgm:spPr/>
      <dgm:t>
        <a:bodyPr/>
        <a:lstStyle/>
        <a:p>
          <a:endParaRPr lang="en-US"/>
        </a:p>
      </dgm:t>
    </dgm:pt>
    <dgm:pt modelId="{4F025785-BCF0-462F-92B7-9DE5958E97A5}" type="sibTrans" cxnId="{1DA14567-18BA-43DB-94D4-29C3BC41D7E9}">
      <dgm:prSet/>
      <dgm:spPr/>
      <dgm:t>
        <a:bodyPr/>
        <a:lstStyle/>
        <a:p>
          <a:endParaRPr lang="en-US"/>
        </a:p>
      </dgm:t>
    </dgm:pt>
    <dgm:pt modelId="{CACF4790-23B9-475E-8B9A-5C8E17277337}">
      <dgm:prSet/>
      <dgm:spPr/>
      <dgm:t>
        <a:bodyPr/>
        <a:lstStyle/>
        <a:p>
          <a:r>
            <a:rPr lang="en-US" b="1" baseline="0"/>
            <a:t>• </a:t>
          </a:r>
          <a:r>
            <a:rPr lang="en-US" b="1" u="sng" baseline="0"/>
            <a:t>Highly customizable</a:t>
          </a:r>
          <a:r>
            <a:rPr lang="en-US" b="1" baseline="0"/>
            <a:t> with plugins, themes, and community extensions</a:t>
          </a:r>
          <a:endParaRPr lang="en-US"/>
        </a:p>
      </dgm:t>
    </dgm:pt>
    <dgm:pt modelId="{E33EF218-06FF-4C10-82A3-93983C6153AA}" type="parTrans" cxnId="{45E45EC6-0FF7-412B-9659-20E6A28A7D6A}">
      <dgm:prSet/>
      <dgm:spPr/>
      <dgm:t>
        <a:bodyPr/>
        <a:lstStyle/>
        <a:p>
          <a:endParaRPr lang="en-US"/>
        </a:p>
      </dgm:t>
    </dgm:pt>
    <dgm:pt modelId="{2A2E376E-EE09-4457-AFE1-A343FEE4CEF3}" type="sibTrans" cxnId="{45E45EC6-0FF7-412B-9659-20E6A28A7D6A}">
      <dgm:prSet/>
      <dgm:spPr/>
      <dgm:t>
        <a:bodyPr/>
        <a:lstStyle/>
        <a:p>
          <a:endParaRPr lang="en-US"/>
        </a:p>
      </dgm:t>
    </dgm:pt>
    <dgm:pt modelId="{B34739C4-B763-4E10-BDF4-E6827FC64363}" type="pres">
      <dgm:prSet presAssocID="{D7C5D3F6-FD3C-4F3B-9A9F-D9CB4EDB3B37}" presName="vert0" presStyleCnt="0">
        <dgm:presLayoutVars>
          <dgm:dir/>
          <dgm:animOne val="branch"/>
          <dgm:animLvl val="lvl"/>
        </dgm:presLayoutVars>
      </dgm:prSet>
      <dgm:spPr/>
    </dgm:pt>
    <dgm:pt modelId="{01A31833-6618-4B10-8DE6-962B8F658082}" type="pres">
      <dgm:prSet presAssocID="{9D5006E3-7B7F-4CB2-8249-E648CD5E4D29}" presName="thickLine" presStyleLbl="alignNode1" presStyleIdx="0" presStyleCnt="3"/>
      <dgm:spPr/>
    </dgm:pt>
    <dgm:pt modelId="{B4CD76E1-BBE9-4903-AC79-C093742DB166}" type="pres">
      <dgm:prSet presAssocID="{9D5006E3-7B7F-4CB2-8249-E648CD5E4D29}" presName="horz1" presStyleCnt="0"/>
      <dgm:spPr/>
    </dgm:pt>
    <dgm:pt modelId="{6BD69184-1613-4BBF-B113-C3443BCE745F}" type="pres">
      <dgm:prSet presAssocID="{9D5006E3-7B7F-4CB2-8249-E648CD5E4D29}" presName="tx1" presStyleLbl="revTx" presStyleIdx="0" presStyleCnt="3"/>
      <dgm:spPr/>
    </dgm:pt>
    <dgm:pt modelId="{D05D104B-2331-40CF-A9EA-0802314698DF}" type="pres">
      <dgm:prSet presAssocID="{9D5006E3-7B7F-4CB2-8249-E648CD5E4D29}" presName="vert1" presStyleCnt="0"/>
      <dgm:spPr/>
    </dgm:pt>
    <dgm:pt modelId="{386D4D61-D0A4-4836-A82F-2C962D7898BC}" type="pres">
      <dgm:prSet presAssocID="{017C4C52-AA5C-451C-BDB3-39635DBD5E78}" presName="thickLine" presStyleLbl="alignNode1" presStyleIdx="1" presStyleCnt="3"/>
      <dgm:spPr/>
    </dgm:pt>
    <dgm:pt modelId="{3404178D-B170-4D3C-B368-BE1D95C30E4B}" type="pres">
      <dgm:prSet presAssocID="{017C4C52-AA5C-451C-BDB3-39635DBD5E78}" presName="horz1" presStyleCnt="0"/>
      <dgm:spPr/>
    </dgm:pt>
    <dgm:pt modelId="{7FDA5816-F0BE-46F6-A81F-2C55193D6F33}" type="pres">
      <dgm:prSet presAssocID="{017C4C52-AA5C-451C-BDB3-39635DBD5E78}" presName="tx1" presStyleLbl="revTx" presStyleIdx="1" presStyleCnt="3"/>
      <dgm:spPr/>
    </dgm:pt>
    <dgm:pt modelId="{771AB43B-80A4-4780-932B-A0D5BD7DAD90}" type="pres">
      <dgm:prSet presAssocID="{017C4C52-AA5C-451C-BDB3-39635DBD5E78}" presName="vert1" presStyleCnt="0"/>
      <dgm:spPr/>
    </dgm:pt>
    <dgm:pt modelId="{C99EA328-36B1-4DCE-BE92-BE32F67FEBA8}" type="pres">
      <dgm:prSet presAssocID="{CACF4790-23B9-475E-8B9A-5C8E17277337}" presName="thickLine" presStyleLbl="alignNode1" presStyleIdx="2" presStyleCnt="3"/>
      <dgm:spPr/>
    </dgm:pt>
    <dgm:pt modelId="{BAA72B85-CE4B-4563-88B7-B77679343165}" type="pres">
      <dgm:prSet presAssocID="{CACF4790-23B9-475E-8B9A-5C8E17277337}" presName="horz1" presStyleCnt="0"/>
      <dgm:spPr/>
    </dgm:pt>
    <dgm:pt modelId="{F760DD54-C388-4FF1-94F0-F82E02AD79BA}" type="pres">
      <dgm:prSet presAssocID="{CACF4790-23B9-475E-8B9A-5C8E17277337}" presName="tx1" presStyleLbl="revTx" presStyleIdx="2" presStyleCnt="3"/>
      <dgm:spPr/>
    </dgm:pt>
    <dgm:pt modelId="{3F219CDE-1AEB-4A6D-80FB-E523FCFCE4CB}" type="pres">
      <dgm:prSet presAssocID="{CACF4790-23B9-475E-8B9A-5C8E17277337}" presName="vert1" presStyleCnt="0"/>
      <dgm:spPr/>
    </dgm:pt>
  </dgm:ptLst>
  <dgm:cxnLst>
    <dgm:cxn modelId="{1DA14567-18BA-43DB-94D4-29C3BC41D7E9}" srcId="{D7C5D3F6-FD3C-4F3B-9A9F-D9CB4EDB3B37}" destId="{017C4C52-AA5C-451C-BDB3-39635DBD5E78}" srcOrd="1" destOrd="0" parTransId="{A081C17F-2EDC-42A8-A46E-1BFF8F5F362B}" sibTransId="{4F025785-BCF0-462F-92B7-9DE5958E97A5}"/>
    <dgm:cxn modelId="{1A057F4D-DD1F-4B04-B288-3D74FC3C0D95}" type="presOf" srcId="{017C4C52-AA5C-451C-BDB3-39635DBD5E78}" destId="{7FDA5816-F0BE-46F6-A81F-2C55193D6F33}" srcOrd="0" destOrd="0" presId="urn:microsoft.com/office/officeart/2008/layout/LinedList"/>
    <dgm:cxn modelId="{1CE77C73-0DFD-41A8-8CF3-3CE78D8D1049}" srcId="{D7C5D3F6-FD3C-4F3B-9A9F-D9CB4EDB3B37}" destId="{9D5006E3-7B7F-4CB2-8249-E648CD5E4D29}" srcOrd="0" destOrd="0" parTransId="{CFCDC8F8-10E2-48A0-BD21-50AD82ADE7C3}" sibTransId="{78FCE5DA-D82B-409A-9F2C-27919BC83922}"/>
    <dgm:cxn modelId="{1542B156-665F-4170-9E5F-B476F75CADB4}" type="presOf" srcId="{D7C5D3F6-FD3C-4F3B-9A9F-D9CB4EDB3B37}" destId="{B34739C4-B763-4E10-BDF4-E6827FC64363}" srcOrd="0" destOrd="0" presId="urn:microsoft.com/office/officeart/2008/layout/LinedList"/>
    <dgm:cxn modelId="{B72908C2-9AB7-491A-8404-4D614EC9CBA7}" type="presOf" srcId="{CACF4790-23B9-475E-8B9A-5C8E17277337}" destId="{F760DD54-C388-4FF1-94F0-F82E02AD79BA}" srcOrd="0" destOrd="0" presId="urn:microsoft.com/office/officeart/2008/layout/LinedList"/>
    <dgm:cxn modelId="{45E45EC6-0FF7-412B-9659-20E6A28A7D6A}" srcId="{D7C5D3F6-FD3C-4F3B-9A9F-D9CB4EDB3B37}" destId="{CACF4790-23B9-475E-8B9A-5C8E17277337}" srcOrd="2" destOrd="0" parTransId="{E33EF218-06FF-4C10-82A3-93983C6153AA}" sibTransId="{2A2E376E-EE09-4457-AFE1-A343FEE4CEF3}"/>
    <dgm:cxn modelId="{913F5BE4-3241-4D04-ABF5-C6C0F8BC26C6}" type="presOf" srcId="{9D5006E3-7B7F-4CB2-8249-E648CD5E4D29}" destId="{6BD69184-1613-4BBF-B113-C3443BCE745F}" srcOrd="0" destOrd="0" presId="urn:microsoft.com/office/officeart/2008/layout/LinedList"/>
    <dgm:cxn modelId="{BA60015F-ECC6-4E58-BC04-753D8E85B06E}" type="presParOf" srcId="{B34739C4-B763-4E10-BDF4-E6827FC64363}" destId="{01A31833-6618-4B10-8DE6-962B8F658082}" srcOrd="0" destOrd="0" presId="urn:microsoft.com/office/officeart/2008/layout/LinedList"/>
    <dgm:cxn modelId="{BF5C196C-913A-4D73-A7F9-6AA8BF6E235F}" type="presParOf" srcId="{B34739C4-B763-4E10-BDF4-E6827FC64363}" destId="{B4CD76E1-BBE9-4903-AC79-C093742DB166}" srcOrd="1" destOrd="0" presId="urn:microsoft.com/office/officeart/2008/layout/LinedList"/>
    <dgm:cxn modelId="{EC4E7976-F844-4237-8E3E-D528F5F3BEC7}" type="presParOf" srcId="{B4CD76E1-BBE9-4903-AC79-C093742DB166}" destId="{6BD69184-1613-4BBF-B113-C3443BCE745F}" srcOrd="0" destOrd="0" presId="urn:microsoft.com/office/officeart/2008/layout/LinedList"/>
    <dgm:cxn modelId="{5880468C-C2BD-44B9-9B52-6B8F7B33A93A}" type="presParOf" srcId="{B4CD76E1-BBE9-4903-AC79-C093742DB166}" destId="{D05D104B-2331-40CF-A9EA-0802314698DF}" srcOrd="1" destOrd="0" presId="urn:microsoft.com/office/officeart/2008/layout/LinedList"/>
    <dgm:cxn modelId="{011EF48D-ABEC-47F8-822E-8597921D90C8}" type="presParOf" srcId="{B34739C4-B763-4E10-BDF4-E6827FC64363}" destId="{386D4D61-D0A4-4836-A82F-2C962D7898BC}" srcOrd="2" destOrd="0" presId="urn:microsoft.com/office/officeart/2008/layout/LinedList"/>
    <dgm:cxn modelId="{45174E21-DBCE-4EBF-8CD0-E36F138E46C2}" type="presParOf" srcId="{B34739C4-B763-4E10-BDF4-E6827FC64363}" destId="{3404178D-B170-4D3C-B368-BE1D95C30E4B}" srcOrd="3" destOrd="0" presId="urn:microsoft.com/office/officeart/2008/layout/LinedList"/>
    <dgm:cxn modelId="{3FE1C3D7-375E-4711-A766-F365411A7865}" type="presParOf" srcId="{3404178D-B170-4D3C-B368-BE1D95C30E4B}" destId="{7FDA5816-F0BE-46F6-A81F-2C55193D6F33}" srcOrd="0" destOrd="0" presId="urn:microsoft.com/office/officeart/2008/layout/LinedList"/>
    <dgm:cxn modelId="{48FAEBFE-BFBD-4746-894F-95B2B52765F8}" type="presParOf" srcId="{3404178D-B170-4D3C-B368-BE1D95C30E4B}" destId="{771AB43B-80A4-4780-932B-A0D5BD7DAD90}" srcOrd="1" destOrd="0" presId="urn:microsoft.com/office/officeart/2008/layout/LinedList"/>
    <dgm:cxn modelId="{B0F6687E-5D53-4A5E-851D-6824A5C0C4B9}" type="presParOf" srcId="{B34739C4-B763-4E10-BDF4-E6827FC64363}" destId="{C99EA328-36B1-4DCE-BE92-BE32F67FEBA8}" srcOrd="4" destOrd="0" presId="urn:microsoft.com/office/officeart/2008/layout/LinedList"/>
    <dgm:cxn modelId="{B988119C-ECB8-4263-972C-BFAC4CF6AD50}" type="presParOf" srcId="{B34739C4-B763-4E10-BDF4-E6827FC64363}" destId="{BAA72B85-CE4B-4563-88B7-B77679343165}" srcOrd="5" destOrd="0" presId="urn:microsoft.com/office/officeart/2008/layout/LinedList"/>
    <dgm:cxn modelId="{C120868D-7F0D-4ADA-80D4-EC248BF9C222}" type="presParOf" srcId="{BAA72B85-CE4B-4563-88B7-B77679343165}" destId="{F760DD54-C388-4FF1-94F0-F82E02AD79BA}" srcOrd="0" destOrd="0" presId="urn:microsoft.com/office/officeart/2008/layout/LinedList"/>
    <dgm:cxn modelId="{12DCBBC1-EB00-4EF1-A0E0-323C7578CD2C}" type="presParOf" srcId="{BAA72B85-CE4B-4563-88B7-B77679343165}" destId="{3F219CDE-1AEB-4A6D-80FB-E523FCFCE4C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A31833-6618-4B10-8DE6-962B8F658082}">
      <dsp:nvSpPr>
        <dsp:cNvPr id="0" name=""/>
        <dsp:cNvSpPr/>
      </dsp:nvSpPr>
      <dsp:spPr>
        <a:xfrm>
          <a:off x="0" y="1869"/>
          <a:ext cx="1033307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D69184-1613-4BBF-B113-C3443BCE745F}">
      <dsp:nvSpPr>
        <dsp:cNvPr id="0" name=""/>
        <dsp:cNvSpPr/>
      </dsp:nvSpPr>
      <dsp:spPr>
        <a:xfrm>
          <a:off x="0" y="1869"/>
          <a:ext cx="10333074" cy="1274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b="1" kern="1200" baseline="0"/>
            <a:t>• </a:t>
          </a:r>
          <a:r>
            <a:rPr lang="en-US" sz="4300" b="1" u="sng" kern="1200" baseline="0"/>
            <a:t>Markdown-based note-taking app</a:t>
          </a:r>
          <a:r>
            <a:rPr lang="en-US" sz="4300" b="1" kern="1200" baseline="0"/>
            <a:t> that stores files locally on your device</a:t>
          </a:r>
          <a:endParaRPr lang="en-US" sz="4300" kern="1200"/>
        </a:p>
      </dsp:txBody>
      <dsp:txXfrm>
        <a:off x="0" y="1869"/>
        <a:ext cx="10333074" cy="1274661"/>
      </dsp:txXfrm>
    </dsp:sp>
    <dsp:sp modelId="{386D4D61-D0A4-4836-A82F-2C962D7898BC}">
      <dsp:nvSpPr>
        <dsp:cNvPr id="0" name=""/>
        <dsp:cNvSpPr/>
      </dsp:nvSpPr>
      <dsp:spPr>
        <a:xfrm>
          <a:off x="0" y="1276530"/>
          <a:ext cx="1033307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DA5816-F0BE-46F6-A81F-2C55193D6F33}">
      <dsp:nvSpPr>
        <dsp:cNvPr id="0" name=""/>
        <dsp:cNvSpPr/>
      </dsp:nvSpPr>
      <dsp:spPr>
        <a:xfrm>
          <a:off x="0" y="1276530"/>
          <a:ext cx="10333074" cy="1274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b="1" kern="1200" baseline="0" dirty="0"/>
            <a:t>• </a:t>
          </a:r>
          <a:r>
            <a:rPr lang="en-US" sz="4300" b="1" u="sng" kern="1200" baseline="0" dirty="0"/>
            <a:t>Links notes together</a:t>
          </a:r>
          <a:r>
            <a:rPr lang="en-US" sz="4300" b="1" u="none" kern="1200" baseline="0" dirty="0"/>
            <a:t> (create a link simply by [[</a:t>
          </a:r>
          <a:r>
            <a:rPr lang="en-US" sz="4300" b="1" u="none" kern="1200" baseline="0" dirty="0" err="1"/>
            <a:t>note_name</a:t>
          </a:r>
          <a:r>
            <a:rPr lang="en-US" sz="4300" b="1" u="none" kern="1200" baseline="0" dirty="0"/>
            <a:t>]] or with autofill)</a:t>
          </a:r>
          <a:r>
            <a:rPr lang="en-US" sz="4300" b="1" kern="1200" baseline="0" dirty="0"/>
            <a:t> </a:t>
          </a:r>
          <a:endParaRPr lang="en-US" sz="4300" kern="1200" dirty="0"/>
        </a:p>
      </dsp:txBody>
      <dsp:txXfrm>
        <a:off x="0" y="1276530"/>
        <a:ext cx="10333074" cy="1274661"/>
      </dsp:txXfrm>
    </dsp:sp>
    <dsp:sp modelId="{C99EA328-36B1-4DCE-BE92-BE32F67FEBA8}">
      <dsp:nvSpPr>
        <dsp:cNvPr id="0" name=""/>
        <dsp:cNvSpPr/>
      </dsp:nvSpPr>
      <dsp:spPr>
        <a:xfrm>
          <a:off x="0" y="2551191"/>
          <a:ext cx="1033307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60DD54-C388-4FF1-94F0-F82E02AD79BA}">
      <dsp:nvSpPr>
        <dsp:cNvPr id="0" name=""/>
        <dsp:cNvSpPr/>
      </dsp:nvSpPr>
      <dsp:spPr>
        <a:xfrm>
          <a:off x="0" y="2551191"/>
          <a:ext cx="10333074" cy="1274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b="1" kern="1200" baseline="0"/>
            <a:t>• </a:t>
          </a:r>
          <a:r>
            <a:rPr lang="en-US" sz="4300" b="1" u="sng" kern="1200" baseline="0"/>
            <a:t>Highly customizable</a:t>
          </a:r>
          <a:r>
            <a:rPr lang="en-US" sz="4300" b="1" kern="1200" baseline="0"/>
            <a:t> with plugins, themes, and community extensions</a:t>
          </a:r>
          <a:endParaRPr lang="en-US" sz="4300" kern="1200"/>
        </a:p>
      </dsp:txBody>
      <dsp:txXfrm>
        <a:off x="0" y="2551191"/>
        <a:ext cx="10333074" cy="127466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59C7C2-6771-4AFA-8332-4C76C3FB2FDE}" type="datetimeFigureOut">
              <a:rPr lang="en-US" smtClean="0"/>
              <a:t>6/9/2025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8E855-5288-4877-855E-466DCC06EA4F}" type="slidenum">
              <a:rPr lang="en-US" smtClean="0"/>
              <a:t>‹#›</a:t>
            </a:fld>
            <a:endParaRPr lang="en-US"/>
          </a:p>
        </p:txBody>
      </p:sp>
    </p:spTree>
    <p:extLst>
      <p:ext uri="{BB962C8B-B14F-4D97-AF65-F5344CB8AC3E}">
        <p14:creationId xmlns:p14="http://schemas.microsoft.com/office/powerpoint/2010/main" val="1653077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68E855-5288-4877-855E-466DCC06EA4F}" type="slidenum">
              <a:rPr lang="en-US" smtClean="0"/>
              <a:t>31</a:t>
            </a:fld>
            <a:endParaRPr lang="en-US"/>
          </a:p>
        </p:txBody>
      </p:sp>
    </p:spTree>
    <p:extLst>
      <p:ext uri="{BB962C8B-B14F-4D97-AF65-F5344CB8AC3E}">
        <p14:creationId xmlns:p14="http://schemas.microsoft.com/office/powerpoint/2010/main" val="3625500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C1691109-F4F8-4597-962C-A4F4B7960636}" type="datetimeFigureOut">
              <a:rPr lang="en-US" smtClean="0"/>
              <a:t>6/9/2025</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60791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C1691109-F4F8-4597-962C-A4F4B7960636}" type="datetimeFigureOut">
              <a:rPr lang="en-US" smtClean="0"/>
              <a:t>6/9/2025</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361523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9099550" y="692150"/>
            <a:ext cx="2254250" cy="530993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838200" y="692150"/>
            <a:ext cx="8108950"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C1691109-F4F8-4597-962C-A4F4B7960636}" type="datetimeFigureOut">
              <a:rPr lang="en-US" smtClean="0"/>
              <a:t>6/9/2025</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349913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C1691109-F4F8-4597-962C-A4F4B7960636}" type="datetimeFigureOut">
              <a:rPr lang="en-US" smtClean="0"/>
              <a:t>6/9/2025</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553945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621971" y="1709738"/>
            <a:ext cx="9165772" cy="2963271"/>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621971" y="4875028"/>
            <a:ext cx="9165772" cy="1052623"/>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C1691109-F4F8-4597-962C-A4F4B7960636}" type="datetimeFigureOut">
              <a:rPr lang="en-US" smtClean="0"/>
              <a:t>6/9/2025</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483221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1020722" y="2095500"/>
            <a:ext cx="499907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6281056" y="2095500"/>
            <a:ext cx="5072743"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C1691109-F4F8-4597-962C-A4F4B7960636}" type="datetimeFigureOut">
              <a:rPr lang="en-US" smtClean="0"/>
              <a:t>6/9/2025</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49109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1028700" y="702129"/>
            <a:ext cx="10326688" cy="11256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1028700" y="1827804"/>
            <a:ext cx="496887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1028700" y="2642191"/>
            <a:ext cx="4968875"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6281054" y="1827804"/>
            <a:ext cx="5087034"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6281054" y="2642191"/>
            <a:ext cx="5087034"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C1691109-F4F8-4597-962C-A4F4B7960636}" type="datetimeFigureOut">
              <a:rPr lang="en-US" smtClean="0"/>
              <a:t>6/9/2025</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641403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C1691109-F4F8-4597-962C-A4F4B7960636}" type="datetimeFigureOut">
              <a:rPr lang="en-US" smtClean="0"/>
              <a:t>6/9/2025</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2401240"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3412671" y="1932214"/>
            <a:ext cx="6966858" cy="3091544"/>
          </a:xfrm>
        </p:spPr>
        <p:txBody>
          <a:bodyPr/>
          <a:lstStyle>
            <a:lvl1pPr algn="ctr">
              <a:defRPr/>
            </a:lvl1pPr>
          </a:lstStyle>
          <a:p>
            <a:r>
              <a:rPr lang="en-US"/>
              <a:t>Click to edit Master title style</a:t>
            </a:r>
            <a:endParaRPr lang="en-US" dirty="0"/>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2455668"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2078021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C1691109-F4F8-4597-962C-A4F4B7960636}" type="datetimeFigureOut">
              <a:rPr lang="en-US" smtClean="0"/>
              <a:t>6/9/2025</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549710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839788" y="553272"/>
            <a:ext cx="3932237" cy="1732727"/>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5415642" y="987425"/>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839788" y="2368550"/>
            <a:ext cx="3932237" cy="350043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C1691109-F4F8-4597-962C-A4F4B7960636}" type="datetimeFigureOut">
              <a:rPr lang="en-US" smtClean="0"/>
              <a:t>6/9/2025</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878795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839788" y="615915"/>
            <a:ext cx="3932237" cy="16700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839788" y="2365744"/>
            <a:ext cx="3932237" cy="35032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C1691109-F4F8-4597-962C-A4F4B7960636}" type="datetimeFigureOut">
              <a:rPr lang="en-US" smtClean="0"/>
              <a:t>6/9/2025</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964176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1691109-F4F8-4597-962C-A4F4B7960636}" type="datetimeFigureOut">
              <a:rPr lang="en-US" smtClean="0"/>
              <a:t>6/9/2025</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3658826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github.com/MatteoCalca/Obsidian4research"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7FB5426F-482B-4074-A203-9F2C2BEB0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Freeform: Shape 1043">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0086" y="335066"/>
            <a:ext cx="7441203" cy="60136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6" name="Freeform: Shape 1045">
            <a:extLst>
              <a:ext uri="{FF2B5EF4-FFF2-40B4-BE49-F238E27FC236}">
                <a16:creationId xmlns:a16="http://schemas.microsoft.com/office/drawing/2014/main" id="{A7F160B5-A1CE-4576-8323-263FB7D1B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9246" y="762711"/>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BE681CF5-D184-50E4-08AA-2792D9D2A796}"/>
              </a:ext>
            </a:extLst>
          </p:cNvPr>
          <p:cNvSpPr>
            <a:spLocks noGrp="1"/>
          </p:cNvSpPr>
          <p:nvPr>
            <p:ph type="ctrTitle"/>
          </p:nvPr>
        </p:nvSpPr>
        <p:spPr>
          <a:xfrm>
            <a:off x="8151549" y="1407381"/>
            <a:ext cx="3330106" cy="2904121"/>
          </a:xfrm>
        </p:spPr>
        <p:txBody>
          <a:bodyPr anchor="ctr">
            <a:normAutofit/>
          </a:bodyPr>
          <a:lstStyle/>
          <a:p>
            <a:r>
              <a:rPr lang="it-IT" sz="7200" dirty="0"/>
              <a:t>Obsidian 4 research</a:t>
            </a:r>
            <a:endParaRPr lang="en-US" sz="7200" dirty="0"/>
          </a:p>
        </p:txBody>
      </p:sp>
      <p:sp>
        <p:nvSpPr>
          <p:cNvPr id="3" name="Subtitle 2">
            <a:extLst>
              <a:ext uri="{FF2B5EF4-FFF2-40B4-BE49-F238E27FC236}">
                <a16:creationId xmlns:a16="http://schemas.microsoft.com/office/drawing/2014/main" id="{A89D7C2D-1E2E-B4CF-BE2B-BF34CC42742A}"/>
              </a:ext>
            </a:extLst>
          </p:cNvPr>
          <p:cNvSpPr>
            <a:spLocks noGrp="1"/>
          </p:cNvSpPr>
          <p:nvPr>
            <p:ph type="subTitle" idx="1"/>
          </p:nvPr>
        </p:nvSpPr>
        <p:spPr>
          <a:xfrm>
            <a:off x="8290559" y="5300330"/>
            <a:ext cx="3381956" cy="1084567"/>
          </a:xfrm>
        </p:spPr>
        <p:txBody>
          <a:bodyPr anchor="t">
            <a:normAutofit/>
          </a:bodyPr>
          <a:lstStyle/>
          <a:p>
            <a:pPr algn="ctr"/>
            <a:r>
              <a:rPr lang="it-IT" dirty="0"/>
              <a:t>An integrated system for researchers</a:t>
            </a:r>
            <a:endParaRPr lang="en-US"/>
          </a:p>
        </p:txBody>
      </p:sp>
      <p:pic>
        <p:nvPicPr>
          <p:cNvPr id="1026" name="Picture 2">
            <a:extLst>
              <a:ext uri="{FF2B5EF4-FFF2-40B4-BE49-F238E27FC236}">
                <a16:creationId xmlns:a16="http://schemas.microsoft.com/office/drawing/2014/main" id="{227553C9-DE6D-E039-5F77-8C33875B836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6259" y="597925"/>
            <a:ext cx="5425420" cy="5425420"/>
          </a:xfrm>
          <a:prstGeom prst="rect">
            <a:avLst/>
          </a:prstGeom>
          <a:noFill/>
          <a:extLst>
            <a:ext uri="{909E8E84-426E-40DD-AFC4-6F175D3DCCD1}">
              <a14:hiddenFill xmlns:a14="http://schemas.microsoft.com/office/drawing/2010/main">
                <a:solidFill>
                  <a:srgbClr val="FFFFFF"/>
                </a:solidFill>
              </a14:hiddenFill>
            </a:ext>
          </a:extLst>
        </p:spPr>
      </p:pic>
      <p:sp>
        <p:nvSpPr>
          <p:cNvPr id="1048" name="Freeform: Shape 1047">
            <a:extLst>
              <a:ext uri="{FF2B5EF4-FFF2-40B4-BE49-F238E27FC236}">
                <a16:creationId xmlns:a16="http://schemas.microsoft.com/office/drawing/2014/main" id="{33366780-B46E-437C-812E-406B7500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7663" y="782008"/>
            <a:ext cx="4297875" cy="4329484"/>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 name="connsiteX0" fmla="*/ 3495230 w 5358668"/>
              <a:gd name="connsiteY0" fmla="*/ 3367114 h 3905918"/>
              <a:gd name="connsiteX1" fmla="*/ 4752173 w 5358668"/>
              <a:gd name="connsiteY1" fmla="*/ 3086315 h 3905918"/>
              <a:gd name="connsiteX2" fmla="*/ 5358470 w 5358668"/>
              <a:gd name="connsiteY2" fmla="*/ 1525101 h 3905918"/>
              <a:gd name="connsiteX3" fmla="*/ 4960932 w 5358668"/>
              <a:gd name="connsiteY3" fmla="*/ 466701 h 3905918"/>
              <a:gd name="connsiteX4" fmla="*/ 932230 w 5358668"/>
              <a:gd name="connsiteY4" fmla="*/ 19557 h 3905918"/>
              <a:gd name="connsiteX5" fmla="*/ 62745 w 5358668"/>
              <a:gd name="connsiteY5" fmla="*/ 783491 h 3905918"/>
              <a:gd name="connsiteX6" fmla="*/ 230579 w 5358668"/>
              <a:gd name="connsiteY6" fmla="*/ 2939564 h 3905918"/>
              <a:gd name="connsiteX7" fmla="*/ 2493030 w 5358668"/>
              <a:gd name="connsiteY7" fmla="*/ 3459876 h 3905918"/>
              <a:gd name="connsiteX8" fmla="*/ 2539191 w 5358668"/>
              <a:gd name="connsiteY8" fmla="*/ 3905918 h 3905918"/>
              <a:gd name="connsiteX9" fmla="*/ 3495230 w 5358668"/>
              <a:gd name="connsiteY9" fmla="*/ 3367114 h 3905918"/>
              <a:gd name="connsiteX0" fmla="*/ 3573176 w 5436614"/>
              <a:gd name="connsiteY0" fmla="*/ 3367114 h 3905918"/>
              <a:gd name="connsiteX1" fmla="*/ 4830119 w 5436614"/>
              <a:gd name="connsiteY1" fmla="*/ 3086315 h 3905918"/>
              <a:gd name="connsiteX2" fmla="*/ 5436416 w 5436614"/>
              <a:gd name="connsiteY2" fmla="*/ 1525101 h 3905918"/>
              <a:gd name="connsiteX3" fmla="*/ 5038878 w 5436614"/>
              <a:gd name="connsiteY3" fmla="*/ 466701 h 3905918"/>
              <a:gd name="connsiteX4" fmla="*/ 1010176 w 5436614"/>
              <a:gd name="connsiteY4" fmla="*/ 19557 h 3905918"/>
              <a:gd name="connsiteX5" fmla="*/ 140691 w 5436614"/>
              <a:gd name="connsiteY5" fmla="*/ 783491 h 3905918"/>
              <a:gd name="connsiteX6" fmla="*/ 308525 w 5436614"/>
              <a:gd name="connsiteY6" fmla="*/ 2939564 h 3905918"/>
              <a:gd name="connsiteX7" fmla="*/ 3039861 w 5436614"/>
              <a:gd name="connsiteY7" fmla="*/ 3409918 h 3905918"/>
              <a:gd name="connsiteX8" fmla="*/ 2617137 w 5436614"/>
              <a:gd name="connsiteY8" fmla="*/ 3905918 h 3905918"/>
              <a:gd name="connsiteX9" fmla="*/ 3573176 w 5436614"/>
              <a:gd name="connsiteY9" fmla="*/ 3367114 h 3905918"/>
              <a:gd name="connsiteX0" fmla="*/ 3573176 w 5436614"/>
              <a:gd name="connsiteY0" fmla="*/ 3367114 h 3843470"/>
              <a:gd name="connsiteX1" fmla="*/ 4830119 w 5436614"/>
              <a:gd name="connsiteY1" fmla="*/ 3086315 h 3843470"/>
              <a:gd name="connsiteX2" fmla="*/ 5436416 w 5436614"/>
              <a:gd name="connsiteY2" fmla="*/ 1525101 h 3843470"/>
              <a:gd name="connsiteX3" fmla="*/ 5038878 w 5436614"/>
              <a:gd name="connsiteY3" fmla="*/ 466701 h 3843470"/>
              <a:gd name="connsiteX4" fmla="*/ 1010176 w 5436614"/>
              <a:gd name="connsiteY4" fmla="*/ 19557 h 3843470"/>
              <a:gd name="connsiteX5" fmla="*/ 140691 w 5436614"/>
              <a:gd name="connsiteY5" fmla="*/ 783491 h 3843470"/>
              <a:gd name="connsiteX6" fmla="*/ 308525 w 5436614"/>
              <a:gd name="connsiteY6" fmla="*/ 2939564 h 3843470"/>
              <a:gd name="connsiteX7" fmla="*/ 3039861 w 5436614"/>
              <a:gd name="connsiteY7" fmla="*/ 3409918 h 3843470"/>
              <a:gd name="connsiteX8" fmla="*/ 3123040 w 5436614"/>
              <a:gd name="connsiteY8" fmla="*/ 3843470 h 3843470"/>
              <a:gd name="connsiteX9" fmla="*/ 3573176 w 5436614"/>
              <a:gd name="connsiteY9" fmla="*/ 3367114 h 3843470"/>
              <a:gd name="connsiteX0" fmla="*/ 3733585 w 5436599"/>
              <a:gd name="connsiteY0" fmla="*/ 3417073 h 3843470"/>
              <a:gd name="connsiteX1" fmla="*/ 4830119 w 5436599"/>
              <a:gd name="connsiteY1" fmla="*/ 3086315 h 3843470"/>
              <a:gd name="connsiteX2" fmla="*/ 5436416 w 5436599"/>
              <a:gd name="connsiteY2" fmla="*/ 1525101 h 3843470"/>
              <a:gd name="connsiteX3" fmla="*/ 5038878 w 5436599"/>
              <a:gd name="connsiteY3" fmla="*/ 466701 h 3843470"/>
              <a:gd name="connsiteX4" fmla="*/ 1010176 w 5436599"/>
              <a:gd name="connsiteY4" fmla="*/ 19557 h 3843470"/>
              <a:gd name="connsiteX5" fmla="*/ 140691 w 5436599"/>
              <a:gd name="connsiteY5" fmla="*/ 783491 h 3843470"/>
              <a:gd name="connsiteX6" fmla="*/ 308525 w 5436599"/>
              <a:gd name="connsiteY6" fmla="*/ 2939564 h 3843470"/>
              <a:gd name="connsiteX7" fmla="*/ 3039861 w 5436599"/>
              <a:gd name="connsiteY7" fmla="*/ 3409918 h 3843470"/>
              <a:gd name="connsiteX8" fmla="*/ 3123040 w 5436599"/>
              <a:gd name="connsiteY8" fmla="*/ 3843470 h 3843470"/>
              <a:gd name="connsiteX9" fmla="*/ 3733585 w 5436599"/>
              <a:gd name="connsiteY9" fmla="*/ 3417073 h 3843470"/>
              <a:gd name="connsiteX0" fmla="*/ 3745572 w 5448586"/>
              <a:gd name="connsiteY0" fmla="*/ 3417073 h 3843470"/>
              <a:gd name="connsiteX1" fmla="*/ 4842106 w 5448586"/>
              <a:gd name="connsiteY1" fmla="*/ 3086315 h 3843470"/>
              <a:gd name="connsiteX2" fmla="*/ 5448403 w 5448586"/>
              <a:gd name="connsiteY2" fmla="*/ 1525101 h 3843470"/>
              <a:gd name="connsiteX3" fmla="*/ 5050865 w 5448586"/>
              <a:gd name="connsiteY3" fmla="*/ 466701 h 3843470"/>
              <a:gd name="connsiteX4" fmla="*/ 1022163 w 5448586"/>
              <a:gd name="connsiteY4" fmla="*/ 19557 h 3843470"/>
              <a:gd name="connsiteX5" fmla="*/ 152678 w 5448586"/>
              <a:gd name="connsiteY5" fmla="*/ 783491 h 3843470"/>
              <a:gd name="connsiteX6" fmla="*/ 320512 w 5448586"/>
              <a:gd name="connsiteY6" fmla="*/ 2939564 h 3843470"/>
              <a:gd name="connsiteX7" fmla="*/ 3236934 w 5448586"/>
              <a:gd name="connsiteY7" fmla="*/ 3422408 h 3843470"/>
              <a:gd name="connsiteX8" fmla="*/ 3135027 w 5448586"/>
              <a:gd name="connsiteY8" fmla="*/ 3843470 h 3843470"/>
              <a:gd name="connsiteX9" fmla="*/ 3745572 w 5448586"/>
              <a:gd name="connsiteY9" fmla="*/ 3417073 h 3843470"/>
              <a:gd name="connsiteX0" fmla="*/ 3745572 w 5448586"/>
              <a:gd name="connsiteY0" fmla="*/ 3417073 h 3793511"/>
              <a:gd name="connsiteX1" fmla="*/ 4842106 w 5448586"/>
              <a:gd name="connsiteY1" fmla="*/ 3086315 h 3793511"/>
              <a:gd name="connsiteX2" fmla="*/ 5448403 w 5448586"/>
              <a:gd name="connsiteY2" fmla="*/ 1525101 h 3793511"/>
              <a:gd name="connsiteX3" fmla="*/ 5050865 w 5448586"/>
              <a:gd name="connsiteY3" fmla="*/ 466701 h 3793511"/>
              <a:gd name="connsiteX4" fmla="*/ 1022163 w 5448586"/>
              <a:gd name="connsiteY4" fmla="*/ 19557 h 3793511"/>
              <a:gd name="connsiteX5" fmla="*/ 152678 w 5448586"/>
              <a:gd name="connsiteY5" fmla="*/ 783491 h 3793511"/>
              <a:gd name="connsiteX6" fmla="*/ 320512 w 5448586"/>
              <a:gd name="connsiteY6" fmla="*/ 2939564 h 3793511"/>
              <a:gd name="connsiteX7" fmla="*/ 3236934 w 5448586"/>
              <a:gd name="connsiteY7" fmla="*/ 3422408 h 3793511"/>
              <a:gd name="connsiteX8" fmla="*/ 3233739 w 5448586"/>
              <a:gd name="connsiteY8" fmla="*/ 3793511 h 3793511"/>
              <a:gd name="connsiteX9" fmla="*/ 3745572 w 5448586"/>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5572 w 5452948"/>
              <a:gd name="connsiteY0" fmla="*/ 3417073 h 3793511"/>
              <a:gd name="connsiteX1" fmla="*/ 4928480 w 5452948"/>
              <a:gd name="connsiteY1" fmla="*/ 3061336 h 3793511"/>
              <a:gd name="connsiteX2" fmla="*/ 5448403 w 5452948"/>
              <a:gd name="connsiteY2" fmla="*/ 1525101 h 3793511"/>
              <a:gd name="connsiteX3" fmla="*/ 5050865 w 5452948"/>
              <a:gd name="connsiteY3" fmla="*/ 466701 h 3793511"/>
              <a:gd name="connsiteX4" fmla="*/ 1022163 w 5452948"/>
              <a:gd name="connsiteY4" fmla="*/ 19557 h 3793511"/>
              <a:gd name="connsiteX5" fmla="*/ 152678 w 5452948"/>
              <a:gd name="connsiteY5" fmla="*/ 783491 h 3793511"/>
              <a:gd name="connsiteX6" fmla="*/ 320512 w 5452948"/>
              <a:gd name="connsiteY6" fmla="*/ 2939564 h 3793511"/>
              <a:gd name="connsiteX7" fmla="*/ 3236934 w 5452948"/>
              <a:gd name="connsiteY7" fmla="*/ 3422408 h 3793511"/>
              <a:gd name="connsiteX8" fmla="*/ 3233739 w 5452948"/>
              <a:gd name="connsiteY8" fmla="*/ 3793511 h 3793511"/>
              <a:gd name="connsiteX9" fmla="*/ 3745572 w 5452948"/>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44403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44403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793511"/>
              <a:gd name="connsiteX1" fmla="*/ 4927311 w 5451779"/>
              <a:gd name="connsiteY1" fmla="*/ 3061336 h 3793511"/>
              <a:gd name="connsiteX2" fmla="*/ 5447234 w 5451779"/>
              <a:gd name="connsiteY2" fmla="*/ 1525101 h 3793511"/>
              <a:gd name="connsiteX3" fmla="*/ 5049696 w 5451779"/>
              <a:gd name="connsiteY3" fmla="*/ 466701 h 3793511"/>
              <a:gd name="connsiteX4" fmla="*/ 1020994 w 5451779"/>
              <a:gd name="connsiteY4" fmla="*/ 19557 h 3793511"/>
              <a:gd name="connsiteX5" fmla="*/ 151509 w 5451779"/>
              <a:gd name="connsiteY5" fmla="*/ 783491 h 3793511"/>
              <a:gd name="connsiteX6" fmla="*/ 319343 w 5451779"/>
              <a:gd name="connsiteY6" fmla="*/ 2939564 h 3793511"/>
              <a:gd name="connsiteX7" fmla="*/ 3217850 w 5451779"/>
              <a:gd name="connsiteY7" fmla="*/ 3422408 h 3793511"/>
              <a:gd name="connsiteX8" fmla="*/ 3232570 w 5451779"/>
              <a:gd name="connsiteY8" fmla="*/ 3793511 h 3793511"/>
              <a:gd name="connsiteX9" fmla="*/ 3798149 w 5451779"/>
              <a:gd name="connsiteY9" fmla="*/ 3417073 h 379351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798149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798149 w 5451779"/>
              <a:gd name="connsiteY9" fmla="*/ 3417073 h 3688651"/>
              <a:gd name="connsiteX0" fmla="*/ 3850484 w 5451779"/>
              <a:gd name="connsiteY0" fmla="*/ 3417073 h 3688651"/>
              <a:gd name="connsiteX1" fmla="*/ 4927311 w 5451779"/>
              <a:gd name="connsiteY1" fmla="*/ 3061336 h 3688651"/>
              <a:gd name="connsiteX2" fmla="*/ 5447234 w 5451779"/>
              <a:gd name="connsiteY2" fmla="*/ 1525101 h 3688651"/>
              <a:gd name="connsiteX3" fmla="*/ 5049696 w 5451779"/>
              <a:gd name="connsiteY3" fmla="*/ 466701 h 3688651"/>
              <a:gd name="connsiteX4" fmla="*/ 1020994 w 5451779"/>
              <a:gd name="connsiteY4" fmla="*/ 19557 h 3688651"/>
              <a:gd name="connsiteX5" fmla="*/ 151509 w 5451779"/>
              <a:gd name="connsiteY5" fmla="*/ 783491 h 3688651"/>
              <a:gd name="connsiteX6" fmla="*/ 319343 w 5451779"/>
              <a:gd name="connsiteY6" fmla="*/ 2939564 h 3688651"/>
              <a:gd name="connsiteX7" fmla="*/ 3217850 w 5451779"/>
              <a:gd name="connsiteY7" fmla="*/ 3422408 h 3688651"/>
              <a:gd name="connsiteX8" fmla="*/ 3195189 w 5451779"/>
              <a:gd name="connsiteY8" fmla="*/ 3688651 h 3688651"/>
              <a:gd name="connsiteX9" fmla="*/ 3850484 w 5451779"/>
              <a:gd name="connsiteY9" fmla="*/ 3417073 h 3688651"/>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50484 w 5451779"/>
              <a:gd name="connsiteY0" fmla="*/ 3417073 h 3663685"/>
              <a:gd name="connsiteX1" fmla="*/ 4927311 w 5451779"/>
              <a:gd name="connsiteY1" fmla="*/ 3061336 h 3663685"/>
              <a:gd name="connsiteX2" fmla="*/ 5447234 w 5451779"/>
              <a:gd name="connsiteY2" fmla="*/ 1525101 h 3663685"/>
              <a:gd name="connsiteX3" fmla="*/ 5049696 w 5451779"/>
              <a:gd name="connsiteY3" fmla="*/ 466701 h 3663685"/>
              <a:gd name="connsiteX4" fmla="*/ 1020994 w 5451779"/>
              <a:gd name="connsiteY4" fmla="*/ 19557 h 3663685"/>
              <a:gd name="connsiteX5" fmla="*/ 151509 w 5451779"/>
              <a:gd name="connsiteY5" fmla="*/ 783491 h 3663685"/>
              <a:gd name="connsiteX6" fmla="*/ 319343 w 5451779"/>
              <a:gd name="connsiteY6" fmla="*/ 2939564 h 3663685"/>
              <a:gd name="connsiteX7" fmla="*/ 3217850 w 5451779"/>
              <a:gd name="connsiteY7" fmla="*/ 3422408 h 3663685"/>
              <a:gd name="connsiteX8" fmla="*/ 3195190 w 5451779"/>
              <a:gd name="connsiteY8" fmla="*/ 3663685 h 3663685"/>
              <a:gd name="connsiteX9" fmla="*/ 3850484 w 5451779"/>
              <a:gd name="connsiteY9" fmla="*/ 3417073 h 3663685"/>
              <a:gd name="connsiteX0" fmla="*/ 3873290 w 5474585"/>
              <a:gd name="connsiteY0" fmla="*/ 3417073 h 3663685"/>
              <a:gd name="connsiteX1" fmla="*/ 4950117 w 5474585"/>
              <a:gd name="connsiteY1" fmla="*/ 3061336 h 3663685"/>
              <a:gd name="connsiteX2" fmla="*/ 5470040 w 5474585"/>
              <a:gd name="connsiteY2" fmla="*/ 1525101 h 3663685"/>
              <a:gd name="connsiteX3" fmla="*/ 5072502 w 5474585"/>
              <a:gd name="connsiteY3" fmla="*/ 466701 h 3663685"/>
              <a:gd name="connsiteX4" fmla="*/ 1407509 w 5474585"/>
              <a:gd name="connsiteY4" fmla="*/ 19557 h 3663685"/>
              <a:gd name="connsiteX5" fmla="*/ 174315 w 5474585"/>
              <a:gd name="connsiteY5" fmla="*/ 783491 h 3663685"/>
              <a:gd name="connsiteX6" fmla="*/ 342149 w 5474585"/>
              <a:gd name="connsiteY6" fmla="*/ 2939564 h 3663685"/>
              <a:gd name="connsiteX7" fmla="*/ 3240656 w 5474585"/>
              <a:gd name="connsiteY7" fmla="*/ 3422408 h 3663685"/>
              <a:gd name="connsiteX8" fmla="*/ 3217996 w 5474585"/>
              <a:gd name="connsiteY8" fmla="*/ 3663685 h 3663685"/>
              <a:gd name="connsiteX9" fmla="*/ 3873290 w 5474585"/>
              <a:gd name="connsiteY9" fmla="*/ 3417073 h 3663685"/>
              <a:gd name="connsiteX0" fmla="*/ 3782561 w 5383856"/>
              <a:gd name="connsiteY0" fmla="*/ 3417073 h 3663685"/>
              <a:gd name="connsiteX1" fmla="*/ 4859388 w 5383856"/>
              <a:gd name="connsiteY1" fmla="*/ 3061336 h 3663685"/>
              <a:gd name="connsiteX2" fmla="*/ 5379311 w 5383856"/>
              <a:gd name="connsiteY2" fmla="*/ 1525101 h 3663685"/>
              <a:gd name="connsiteX3" fmla="*/ 4981773 w 5383856"/>
              <a:gd name="connsiteY3" fmla="*/ 466701 h 3663685"/>
              <a:gd name="connsiteX4" fmla="*/ 1316780 w 5383856"/>
              <a:gd name="connsiteY4" fmla="*/ 19557 h 3663685"/>
              <a:gd name="connsiteX5" fmla="*/ 271711 w 5383856"/>
              <a:gd name="connsiteY5" fmla="*/ 783491 h 3663685"/>
              <a:gd name="connsiteX6" fmla="*/ 251420 w 5383856"/>
              <a:gd name="connsiteY6" fmla="*/ 2939564 h 3663685"/>
              <a:gd name="connsiteX7" fmla="*/ 3149927 w 5383856"/>
              <a:gd name="connsiteY7" fmla="*/ 3422408 h 3663685"/>
              <a:gd name="connsiteX8" fmla="*/ 3127267 w 5383856"/>
              <a:gd name="connsiteY8" fmla="*/ 3663685 h 3663685"/>
              <a:gd name="connsiteX9" fmla="*/ 3782561 w 5383856"/>
              <a:gd name="connsiteY9" fmla="*/ 3417073 h 3663685"/>
              <a:gd name="connsiteX0" fmla="*/ 3580559 w 5181854"/>
              <a:gd name="connsiteY0" fmla="*/ 3417073 h 3663685"/>
              <a:gd name="connsiteX1" fmla="*/ 4657386 w 5181854"/>
              <a:gd name="connsiteY1" fmla="*/ 3061336 h 3663685"/>
              <a:gd name="connsiteX2" fmla="*/ 5177309 w 5181854"/>
              <a:gd name="connsiteY2" fmla="*/ 1525101 h 3663685"/>
              <a:gd name="connsiteX3" fmla="*/ 4779771 w 5181854"/>
              <a:gd name="connsiteY3" fmla="*/ 466701 h 3663685"/>
              <a:gd name="connsiteX4" fmla="*/ 1114778 w 5181854"/>
              <a:gd name="connsiteY4" fmla="*/ 19557 h 3663685"/>
              <a:gd name="connsiteX5" fmla="*/ 69709 w 5181854"/>
              <a:gd name="connsiteY5" fmla="*/ 783491 h 3663685"/>
              <a:gd name="connsiteX6" fmla="*/ 413129 w 5181854"/>
              <a:gd name="connsiteY6" fmla="*/ 3002561 h 3663685"/>
              <a:gd name="connsiteX7" fmla="*/ 2947925 w 5181854"/>
              <a:gd name="connsiteY7" fmla="*/ 3422408 h 3663685"/>
              <a:gd name="connsiteX8" fmla="*/ 2925265 w 5181854"/>
              <a:gd name="connsiteY8" fmla="*/ 3663685 h 3663685"/>
              <a:gd name="connsiteX9" fmla="*/ 3580559 w 5181854"/>
              <a:gd name="connsiteY9" fmla="*/ 3417073 h 3663685"/>
              <a:gd name="connsiteX0" fmla="*/ 3568134 w 5169429"/>
              <a:gd name="connsiteY0" fmla="*/ 3417073 h 3663685"/>
              <a:gd name="connsiteX1" fmla="*/ 4644961 w 5169429"/>
              <a:gd name="connsiteY1" fmla="*/ 3061336 h 3663685"/>
              <a:gd name="connsiteX2" fmla="*/ 5164884 w 5169429"/>
              <a:gd name="connsiteY2" fmla="*/ 1525101 h 3663685"/>
              <a:gd name="connsiteX3" fmla="*/ 4767346 w 5169429"/>
              <a:gd name="connsiteY3" fmla="*/ 466701 h 3663685"/>
              <a:gd name="connsiteX4" fmla="*/ 1102353 w 5169429"/>
              <a:gd name="connsiteY4" fmla="*/ 19557 h 3663685"/>
              <a:gd name="connsiteX5" fmla="*/ 57284 w 5169429"/>
              <a:gd name="connsiteY5" fmla="*/ 783491 h 3663685"/>
              <a:gd name="connsiteX6" fmla="*/ 438330 w 5169429"/>
              <a:gd name="connsiteY6" fmla="*/ 3020560 h 3663685"/>
              <a:gd name="connsiteX7" fmla="*/ 2935500 w 5169429"/>
              <a:gd name="connsiteY7" fmla="*/ 3422408 h 3663685"/>
              <a:gd name="connsiteX8" fmla="*/ 2912840 w 5169429"/>
              <a:gd name="connsiteY8" fmla="*/ 3663685 h 3663685"/>
              <a:gd name="connsiteX9" fmla="*/ 3568134 w 5169429"/>
              <a:gd name="connsiteY9" fmla="*/ 3417073 h 3663685"/>
              <a:gd name="connsiteX0" fmla="*/ 3568133 w 5169428"/>
              <a:gd name="connsiteY0" fmla="*/ 3417073 h 3663685"/>
              <a:gd name="connsiteX1" fmla="*/ 4644960 w 5169428"/>
              <a:gd name="connsiteY1" fmla="*/ 3061336 h 3663685"/>
              <a:gd name="connsiteX2" fmla="*/ 5164883 w 5169428"/>
              <a:gd name="connsiteY2" fmla="*/ 1525101 h 3663685"/>
              <a:gd name="connsiteX3" fmla="*/ 4767345 w 5169428"/>
              <a:gd name="connsiteY3" fmla="*/ 466701 h 3663685"/>
              <a:gd name="connsiteX4" fmla="*/ 1102352 w 5169428"/>
              <a:gd name="connsiteY4" fmla="*/ 19557 h 3663685"/>
              <a:gd name="connsiteX5" fmla="*/ 57283 w 5169428"/>
              <a:gd name="connsiteY5" fmla="*/ 783491 h 3663685"/>
              <a:gd name="connsiteX6" fmla="*/ 438329 w 5169428"/>
              <a:gd name="connsiteY6" fmla="*/ 2930565 h 3663685"/>
              <a:gd name="connsiteX7" fmla="*/ 2935499 w 5169428"/>
              <a:gd name="connsiteY7" fmla="*/ 3422408 h 3663685"/>
              <a:gd name="connsiteX8" fmla="*/ 2912839 w 5169428"/>
              <a:gd name="connsiteY8" fmla="*/ 3663685 h 3663685"/>
              <a:gd name="connsiteX9" fmla="*/ 3568133 w 5169428"/>
              <a:gd name="connsiteY9" fmla="*/ 3417073 h 3663685"/>
              <a:gd name="connsiteX0" fmla="*/ 3560828 w 5162123"/>
              <a:gd name="connsiteY0" fmla="*/ 3417073 h 3663685"/>
              <a:gd name="connsiteX1" fmla="*/ 4637655 w 5162123"/>
              <a:gd name="connsiteY1" fmla="*/ 3061336 h 3663685"/>
              <a:gd name="connsiteX2" fmla="*/ 5157578 w 5162123"/>
              <a:gd name="connsiteY2" fmla="*/ 1525101 h 3663685"/>
              <a:gd name="connsiteX3" fmla="*/ 4760040 w 5162123"/>
              <a:gd name="connsiteY3" fmla="*/ 466701 h 3663685"/>
              <a:gd name="connsiteX4" fmla="*/ 1095047 w 5162123"/>
              <a:gd name="connsiteY4" fmla="*/ 19557 h 3663685"/>
              <a:gd name="connsiteX5" fmla="*/ 49978 w 5162123"/>
              <a:gd name="connsiteY5" fmla="*/ 783491 h 3663685"/>
              <a:gd name="connsiteX6" fmla="*/ 456108 w 5162123"/>
              <a:gd name="connsiteY6" fmla="*/ 2921566 h 3663685"/>
              <a:gd name="connsiteX7" fmla="*/ 2928194 w 5162123"/>
              <a:gd name="connsiteY7" fmla="*/ 3422408 h 3663685"/>
              <a:gd name="connsiteX8" fmla="*/ 2905534 w 5162123"/>
              <a:gd name="connsiteY8" fmla="*/ 3663685 h 3663685"/>
              <a:gd name="connsiteX9" fmla="*/ 3560828 w 5162123"/>
              <a:gd name="connsiteY9" fmla="*/ 3417073 h 3663685"/>
              <a:gd name="connsiteX0" fmla="*/ 3560828 w 5157795"/>
              <a:gd name="connsiteY0" fmla="*/ 3417903 h 3664515"/>
              <a:gd name="connsiteX1" fmla="*/ 4637655 w 5157795"/>
              <a:gd name="connsiteY1" fmla="*/ 3062166 h 3664515"/>
              <a:gd name="connsiteX2" fmla="*/ 5157578 w 5157795"/>
              <a:gd name="connsiteY2" fmla="*/ 1525931 h 3664515"/>
              <a:gd name="connsiteX3" fmla="*/ 4672248 w 5157795"/>
              <a:gd name="connsiteY3" fmla="*/ 449532 h 3664515"/>
              <a:gd name="connsiteX4" fmla="*/ 1095047 w 5157795"/>
              <a:gd name="connsiteY4" fmla="*/ 20387 h 3664515"/>
              <a:gd name="connsiteX5" fmla="*/ 49978 w 5157795"/>
              <a:gd name="connsiteY5" fmla="*/ 784321 h 3664515"/>
              <a:gd name="connsiteX6" fmla="*/ 456108 w 5157795"/>
              <a:gd name="connsiteY6" fmla="*/ 2922396 h 3664515"/>
              <a:gd name="connsiteX7" fmla="*/ 2928194 w 5157795"/>
              <a:gd name="connsiteY7" fmla="*/ 3423238 h 3664515"/>
              <a:gd name="connsiteX8" fmla="*/ 2905534 w 5157795"/>
              <a:gd name="connsiteY8" fmla="*/ 3664515 h 3664515"/>
              <a:gd name="connsiteX9" fmla="*/ 3560828 w 5157795"/>
              <a:gd name="connsiteY9" fmla="*/ 3417903 h 3664515"/>
              <a:gd name="connsiteX0" fmla="*/ 3560828 w 5157966"/>
              <a:gd name="connsiteY0" fmla="*/ 3417903 h 3664515"/>
              <a:gd name="connsiteX1" fmla="*/ 4625113 w 5157966"/>
              <a:gd name="connsiteY1" fmla="*/ 2972172 h 3664515"/>
              <a:gd name="connsiteX2" fmla="*/ 5157578 w 5157966"/>
              <a:gd name="connsiteY2" fmla="*/ 1525931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 name="connsiteX0" fmla="*/ 3560828 w 5157966"/>
              <a:gd name="connsiteY0" fmla="*/ 3417903 h 3664515"/>
              <a:gd name="connsiteX1" fmla="*/ 4625113 w 5157966"/>
              <a:gd name="connsiteY1" fmla="*/ 2972172 h 3664515"/>
              <a:gd name="connsiteX2" fmla="*/ 5157578 w 5157966"/>
              <a:gd name="connsiteY2" fmla="*/ 1606926 h 3664515"/>
              <a:gd name="connsiteX3" fmla="*/ 4672248 w 5157966"/>
              <a:gd name="connsiteY3" fmla="*/ 449532 h 3664515"/>
              <a:gd name="connsiteX4" fmla="*/ 1095047 w 5157966"/>
              <a:gd name="connsiteY4" fmla="*/ 20387 h 3664515"/>
              <a:gd name="connsiteX5" fmla="*/ 49978 w 5157966"/>
              <a:gd name="connsiteY5" fmla="*/ 784321 h 3664515"/>
              <a:gd name="connsiteX6" fmla="*/ 456108 w 5157966"/>
              <a:gd name="connsiteY6" fmla="*/ 2922396 h 3664515"/>
              <a:gd name="connsiteX7" fmla="*/ 2928194 w 5157966"/>
              <a:gd name="connsiteY7" fmla="*/ 3423238 h 3664515"/>
              <a:gd name="connsiteX8" fmla="*/ 2905534 w 5157966"/>
              <a:gd name="connsiteY8" fmla="*/ 3664515 h 3664515"/>
              <a:gd name="connsiteX9" fmla="*/ 3560828 w 5157966"/>
              <a:gd name="connsiteY9" fmla="*/ 3417903 h 366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966" h="3664515">
                <a:moveTo>
                  <a:pt x="3560828" y="3417903"/>
                </a:moveTo>
                <a:cubicBezTo>
                  <a:pt x="4020373" y="3449733"/>
                  <a:pt x="4358988" y="3274001"/>
                  <a:pt x="4625113" y="2972172"/>
                </a:cubicBezTo>
                <a:cubicBezTo>
                  <a:pt x="4891238" y="2670343"/>
                  <a:pt x="5149722" y="2027366"/>
                  <a:pt x="5157578" y="1606926"/>
                </a:cubicBezTo>
                <a:cubicBezTo>
                  <a:pt x="5165434" y="1186486"/>
                  <a:pt x="5055868" y="699491"/>
                  <a:pt x="4672248" y="449532"/>
                </a:cubicBezTo>
                <a:cubicBezTo>
                  <a:pt x="4230479" y="245182"/>
                  <a:pt x="2144491" y="-85439"/>
                  <a:pt x="1095047" y="20387"/>
                </a:cubicBezTo>
                <a:cubicBezTo>
                  <a:pt x="609596" y="84599"/>
                  <a:pt x="156468" y="300653"/>
                  <a:pt x="49978" y="784321"/>
                </a:cubicBezTo>
                <a:cubicBezTo>
                  <a:pt x="-56512" y="1267989"/>
                  <a:pt x="-23595" y="2482577"/>
                  <a:pt x="456108" y="2922396"/>
                </a:cubicBezTo>
                <a:cubicBezTo>
                  <a:pt x="935811" y="3362215"/>
                  <a:pt x="1626172" y="3439085"/>
                  <a:pt x="2928194" y="3423238"/>
                </a:cubicBezTo>
                <a:cubicBezTo>
                  <a:pt x="2961858" y="3542568"/>
                  <a:pt x="2958691" y="3539928"/>
                  <a:pt x="2905534" y="3664515"/>
                </a:cubicBezTo>
                <a:cubicBezTo>
                  <a:pt x="3294758" y="3581805"/>
                  <a:pt x="3560828" y="3417903"/>
                  <a:pt x="3560828" y="3417903"/>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2018117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511E9-9C7A-8792-C71D-65A6FB9E430D}"/>
              </a:ext>
            </a:extLst>
          </p:cNvPr>
          <p:cNvSpPr>
            <a:spLocks noGrp="1"/>
          </p:cNvSpPr>
          <p:nvPr>
            <p:ph type="title"/>
          </p:nvPr>
        </p:nvSpPr>
        <p:spPr/>
        <p:txBody>
          <a:bodyPr/>
          <a:lstStyle/>
          <a:p>
            <a:r>
              <a:rPr lang="it-IT" dirty="0"/>
              <a:t>Let’s get down to business! This is where it gets boring</a:t>
            </a:r>
            <a:endParaRPr lang="en-US" dirty="0"/>
          </a:p>
        </p:txBody>
      </p:sp>
      <p:sp>
        <p:nvSpPr>
          <p:cNvPr id="3" name="Content Placeholder 2">
            <a:extLst>
              <a:ext uri="{FF2B5EF4-FFF2-40B4-BE49-F238E27FC236}">
                <a16:creationId xmlns:a16="http://schemas.microsoft.com/office/drawing/2014/main" id="{4098FB9E-7EBA-5F2C-AE53-FECA58498F32}"/>
              </a:ext>
            </a:extLst>
          </p:cNvPr>
          <p:cNvSpPr>
            <a:spLocks noGrp="1"/>
          </p:cNvSpPr>
          <p:nvPr>
            <p:ph idx="1"/>
          </p:nvPr>
        </p:nvSpPr>
        <p:spPr>
          <a:xfrm>
            <a:off x="1020726" y="2089298"/>
            <a:ext cx="10333074" cy="634852"/>
          </a:xfrm>
        </p:spPr>
        <p:txBody>
          <a:bodyPr/>
          <a:lstStyle/>
          <a:p>
            <a:pPr marL="457200" indent="-457200">
              <a:buFont typeface="Arial" panose="020B0604020202020204" pitchFamily="34" charset="0"/>
              <a:buChar char="•"/>
            </a:pPr>
            <a:r>
              <a:rPr lang="it-IT" dirty="0"/>
              <a:t>Obsidian is based on a folder in your laptop</a:t>
            </a:r>
            <a:r>
              <a:rPr lang="en-US" dirty="0"/>
              <a:t>, which is called a </a:t>
            </a:r>
            <a:r>
              <a:rPr lang="en-US" u="sng" dirty="0"/>
              <a:t>vault</a:t>
            </a:r>
          </a:p>
          <a:p>
            <a:endParaRPr lang="en-US" u="sng" dirty="0"/>
          </a:p>
        </p:txBody>
      </p:sp>
      <p:pic>
        <p:nvPicPr>
          <p:cNvPr id="5" name="Picture 4">
            <a:extLst>
              <a:ext uri="{FF2B5EF4-FFF2-40B4-BE49-F238E27FC236}">
                <a16:creationId xmlns:a16="http://schemas.microsoft.com/office/drawing/2014/main" id="{D10294A3-EC55-042F-4890-B8D4D7C1A853}"/>
              </a:ext>
            </a:extLst>
          </p:cNvPr>
          <p:cNvPicPr>
            <a:picLocks noChangeAspect="1"/>
          </p:cNvPicPr>
          <p:nvPr/>
        </p:nvPicPr>
        <p:blipFill>
          <a:blip r:embed="rId2"/>
          <a:stretch>
            <a:fillRect/>
          </a:stretch>
        </p:blipFill>
        <p:spPr>
          <a:xfrm>
            <a:off x="767862" y="2841108"/>
            <a:ext cx="5048005" cy="3033015"/>
          </a:xfrm>
          <a:prstGeom prst="rect">
            <a:avLst/>
          </a:prstGeom>
        </p:spPr>
      </p:pic>
      <p:pic>
        <p:nvPicPr>
          <p:cNvPr id="7" name="Picture 6">
            <a:extLst>
              <a:ext uri="{FF2B5EF4-FFF2-40B4-BE49-F238E27FC236}">
                <a16:creationId xmlns:a16="http://schemas.microsoft.com/office/drawing/2014/main" id="{805B02BF-1B3A-A4B7-8328-480F391E592C}"/>
              </a:ext>
            </a:extLst>
          </p:cNvPr>
          <p:cNvPicPr>
            <a:picLocks noChangeAspect="1"/>
          </p:cNvPicPr>
          <p:nvPr/>
        </p:nvPicPr>
        <p:blipFill>
          <a:blip r:embed="rId3"/>
          <a:stretch>
            <a:fillRect/>
          </a:stretch>
        </p:blipFill>
        <p:spPr>
          <a:xfrm>
            <a:off x="8844033" y="2841108"/>
            <a:ext cx="2743583" cy="3238952"/>
          </a:xfrm>
          <a:prstGeom prst="rect">
            <a:avLst/>
          </a:prstGeom>
        </p:spPr>
      </p:pic>
      <p:sp>
        <p:nvSpPr>
          <p:cNvPr id="8" name="TextBox 7">
            <a:extLst>
              <a:ext uri="{FF2B5EF4-FFF2-40B4-BE49-F238E27FC236}">
                <a16:creationId xmlns:a16="http://schemas.microsoft.com/office/drawing/2014/main" id="{DD921FAB-2C77-EFDC-0CD7-4D28899E59B5}"/>
              </a:ext>
            </a:extLst>
          </p:cNvPr>
          <p:cNvSpPr txBox="1"/>
          <p:nvPr/>
        </p:nvSpPr>
        <p:spPr>
          <a:xfrm>
            <a:off x="5815867" y="3008143"/>
            <a:ext cx="2826937" cy="584775"/>
          </a:xfrm>
          <a:prstGeom prst="rect">
            <a:avLst/>
          </a:prstGeom>
          <a:noFill/>
        </p:spPr>
        <p:txBody>
          <a:bodyPr wrap="square" rtlCol="0">
            <a:spAutoFit/>
          </a:bodyPr>
          <a:lstStyle/>
          <a:p>
            <a:r>
              <a:rPr lang="it-IT" sz="3200" dirty="0"/>
              <a:t>In Windows Explorer</a:t>
            </a:r>
            <a:endParaRPr lang="en-US" sz="3200" dirty="0"/>
          </a:p>
        </p:txBody>
      </p:sp>
      <p:sp>
        <p:nvSpPr>
          <p:cNvPr id="9" name="TextBox 8">
            <a:extLst>
              <a:ext uri="{FF2B5EF4-FFF2-40B4-BE49-F238E27FC236}">
                <a16:creationId xmlns:a16="http://schemas.microsoft.com/office/drawing/2014/main" id="{29ABF2EE-E25C-7B97-947A-7A3A4B00156E}"/>
              </a:ext>
            </a:extLst>
          </p:cNvPr>
          <p:cNvSpPr txBox="1"/>
          <p:nvPr/>
        </p:nvSpPr>
        <p:spPr>
          <a:xfrm>
            <a:off x="7248667" y="5026692"/>
            <a:ext cx="2826937" cy="584775"/>
          </a:xfrm>
          <a:prstGeom prst="rect">
            <a:avLst/>
          </a:prstGeom>
          <a:noFill/>
        </p:spPr>
        <p:txBody>
          <a:bodyPr wrap="square" rtlCol="0">
            <a:spAutoFit/>
          </a:bodyPr>
          <a:lstStyle/>
          <a:p>
            <a:r>
              <a:rPr lang="it-IT" sz="3200" dirty="0"/>
              <a:t>Within Obsidian</a:t>
            </a:r>
            <a:endParaRPr lang="en-US" sz="3200" dirty="0"/>
          </a:p>
        </p:txBody>
      </p:sp>
    </p:spTree>
    <p:extLst>
      <p:ext uri="{BB962C8B-B14F-4D97-AF65-F5344CB8AC3E}">
        <p14:creationId xmlns:p14="http://schemas.microsoft.com/office/powerpoint/2010/main" val="3460127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E70CC0-137D-A3AB-C450-28D4DDDE03C2}"/>
              </a:ext>
            </a:extLst>
          </p:cNvPr>
          <p:cNvSpPr>
            <a:spLocks noGrp="1"/>
          </p:cNvSpPr>
          <p:nvPr>
            <p:ph idx="1"/>
          </p:nvPr>
        </p:nvSpPr>
        <p:spPr>
          <a:xfrm>
            <a:off x="929463" y="765322"/>
            <a:ext cx="10333074" cy="2733840"/>
          </a:xfrm>
        </p:spPr>
        <p:txBody>
          <a:bodyPr>
            <a:normAutofit lnSpcReduction="10000"/>
          </a:bodyPr>
          <a:lstStyle/>
          <a:p>
            <a:r>
              <a:rPr lang="it-IT" dirty="0"/>
              <a:t>This is very convenient, as </a:t>
            </a:r>
            <a:r>
              <a:rPr lang="it-IT" u="sng" dirty="0"/>
              <a:t>every note is a </a:t>
            </a:r>
            <a:r>
              <a:rPr lang="it-IT" i="1" u="sng" dirty="0"/>
              <a:t>.md</a:t>
            </a:r>
            <a:r>
              <a:rPr lang="it-IT" u="sng" dirty="0"/>
              <a:t> file that can be read by any text editor</a:t>
            </a:r>
            <a:endParaRPr lang="it-IT" dirty="0"/>
          </a:p>
          <a:p>
            <a:pPr marL="457200" indent="-457200">
              <a:buFont typeface="Wingdings" panose="05000000000000000000" pitchFamily="2" charset="2"/>
              <a:buChar char="à"/>
            </a:pPr>
            <a:r>
              <a:rPr lang="it-IT" dirty="0">
                <a:sym typeface="Wingdings" panose="05000000000000000000" pitchFamily="2" charset="2"/>
              </a:rPr>
              <a:t>No matter what, with any laptop you can open and read these files (what people call being </a:t>
            </a:r>
            <a:r>
              <a:rPr lang="it-IT" i="1" dirty="0">
                <a:sym typeface="Wingdings" panose="05000000000000000000" pitchFamily="2" charset="2"/>
              </a:rPr>
              <a:t>futureproof </a:t>
            </a:r>
            <a:r>
              <a:rPr lang="it-IT" dirty="0">
                <a:sym typeface="Wingdings" panose="05000000000000000000" pitchFamily="2" charset="2"/>
              </a:rPr>
              <a:t>)</a:t>
            </a:r>
          </a:p>
          <a:p>
            <a:r>
              <a:rPr lang="it-IT" dirty="0">
                <a:sym typeface="Wingdings" panose="05000000000000000000" pitchFamily="2" charset="2"/>
              </a:rPr>
              <a:t>Also, you can act on your files also outside Obsidian (e.g. bulk delete from Windows Explorer or – pro tip already – bulk find-replace with VSCode)</a:t>
            </a:r>
            <a:endParaRPr lang="en-US" dirty="0"/>
          </a:p>
        </p:txBody>
      </p:sp>
      <p:pic>
        <p:nvPicPr>
          <p:cNvPr id="5" name="Picture 4">
            <a:extLst>
              <a:ext uri="{FF2B5EF4-FFF2-40B4-BE49-F238E27FC236}">
                <a16:creationId xmlns:a16="http://schemas.microsoft.com/office/drawing/2014/main" id="{C2D1CA51-2D79-A98C-4802-AC654CAE051F}"/>
              </a:ext>
            </a:extLst>
          </p:cNvPr>
          <p:cNvPicPr>
            <a:picLocks noChangeAspect="1"/>
          </p:cNvPicPr>
          <p:nvPr/>
        </p:nvPicPr>
        <p:blipFill>
          <a:blip r:embed="rId2"/>
          <a:stretch>
            <a:fillRect/>
          </a:stretch>
        </p:blipFill>
        <p:spPr>
          <a:xfrm>
            <a:off x="2717438" y="3459321"/>
            <a:ext cx="5793516" cy="2733840"/>
          </a:xfrm>
          <a:prstGeom prst="rect">
            <a:avLst/>
          </a:prstGeom>
        </p:spPr>
      </p:pic>
    </p:spTree>
    <p:extLst>
      <p:ext uri="{BB962C8B-B14F-4D97-AF65-F5344CB8AC3E}">
        <p14:creationId xmlns:p14="http://schemas.microsoft.com/office/powerpoint/2010/main" val="3395723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D0940C6F-9A54-410C-9BCD-203E8D97F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98B472A-D6EF-4DBE-8152-4B2AA75D8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96" y="954156"/>
            <a:ext cx="5776791" cy="5009321"/>
          </a:xfrm>
          <a:custGeom>
            <a:avLst/>
            <a:gdLst>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341247 w 7832861"/>
              <a:gd name="connsiteY11" fmla="*/ 221774 h 6021285"/>
              <a:gd name="connsiteX12" fmla="*/ 2729122 w 7832861"/>
              <a:gd name="connsiteY12" fmla="*/ 145569 h 6021285"/>
              <a:gd name="connsiteX13" fmla="*/ 2759736 w 7832861"/>
              <a:gd name="connsiteY13" fmla="*/ 144080 h 6021285"/>
              <a:gd name="connsiteX14" fmla="*/ 2777664 w 7832861"/>
              <a:gd name="connsiteY14" fmla="*/ 140289 h 6021285"/>
              <a:gd name="connsiteX15" fmla="*/ 4237554 w 7832861"/>
              <a:gd name="connsiteY15" fmla="*/ 1051 h 6021285"/>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729122 w 7832861"/>
              <a:gd name="connsiteY11" fmla="*/ 145569 h 6021285"/>
              <a:gd name="connsiteX12" fmla="*/ 2759736 w 7832861"/>
              <a:gd name="connsiteY12" fmla="*/ 144080 h 6021285"/>
              <a:gd name="connsiteX13" fmla="*/ 2777664 w 7832861"/>
              <a:gd name="connsiteY13" fmla="*/ 140289 h 6021285"/>
              <a:gd name="connsiteX14" fmla="*/ 4237554 w 7832861"/>
              <a:gd name="connsiteY14" fmla="*/ 1051 h 6021285"/>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2759736 w 7832861"/>
              <a:gd name="connsiteY12" fmla="*/ 143029 h 6020234"/>
              <a:gd name="connsiteX13" fmla="*/ 4237554 w 7832861"/>
              <a:gd name="connsiteY13"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4237554 w 7832861"/>
              <a:gd name="connsiteY12"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729122 w 7832861"/>
              <a:gd name="connsiteY10" fmla="*/ 144518 h 6020234"/>
              <a:gd name="connsiteX11" fmla="*/ 4237554 w 7832861"/>
              <a:gd name="connsiteY11"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144519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607516 h 6035181"/>
              <a:gd name="connsiteX9" fmla="*/ 2780941 w 7832861"/>
              <a:gd name="connsiteY9" fmla="*/ 144519 h 6035181"/>
              <a:gd name="connsiteX10" fmla="*/ 4237554 w 7832861"/>
              <a:gd name="connsiteY10" fmla="*/ 0 h 6035181"/>
              <a:gd name="connsiteX0" fmla="*/ 4265780 w 7861087"/>
              <a:gd name="connsiteY0" fmla="*/ 0 h 6035181"/>
              <a:gd name="connsiteX1" fmla="*/ 6822703 w 7861087"/>
              <a:gd name="connsiteY1" fmla="*/ 1554529 h 6035181"/>
              <a:gd name="connsiteX2" fmla="*/ 7217331 w 7861087"/>
              <a:gd name="connsiteY2" fmla="*/ 3909228 h 6035181"/>
              <a:gd name="connsiteX3" fmla="*/ 7861087 w 7861087"/>
              <a:gd name="connsiteY3" fmla="*/ 4558712 h 6035181"/>
              <a:gd name="connsiteX4" fmla="*/ 6835461 w 7861087"/>
              <a:gd name="connsiteY4" fmla="*/ 4788183 h 6035181"/>
              <a:gd name="connsiteX5" fmla="*/ 4490923 w 7861087"/>
              <a:gd name="connsiteY5" fmla="*/ 5742267 h 6035181"/>
              <a:gd name="connsiteX6" fmla="*/ 2043231 w 7861087"/>
              <a:gd name="connsiteY6" fmla="*/ 5910374 h 6035181"/>
              <a:gd name="connsiteX7" fmla="*/ 159229 w 7861087"/>
              <a:gd name="connsiteY7" fmla="*/ 4034582 h 6035181"/>
              <a:gd name="connsiteX8" fmla="*/ 1289943 w 7861087"/>
              <a:gd name="connsiteY8" fmla="*/ 622464 h 6035181"/>
              <a:gd name="connsiteX9" fmla="*/ 2809167 w 7861087"/>
              <a:gd name="connsiteY9" fmla="*/ 144519 h 6035181"/>
              <a:gd name="connsiteX10" fmla="*/ 4265780 w 7861087"/>
              <a:gd name="connsiteY10" fmla="*/ 0 h 603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61087" h="6035181">
                <a:moveTo>
                  <a:pt x="4265780" y="0"/>
                </a:moveTo>
                <a:cubicBezTo>
                  <a:pt x="5338002" y="21445"/>
                  <a:pt x="6383269" y="390941"/>
                  <a:pt x="6822703" y="1554529"/>
                </a:cubicBezTo>
                <a:cubicBezTo>
                  <a:pt x="7159410" y="2314095"/>
                  <a:pt x="7103165" y="3447531"/>
                  <a:pt x="7217331" y="3909228"/>
                </a:cubicBezTo>
                <a:cubicBezTo>
                  <a:pt x="7342397" y="4433062"/>
                  <a:pt x="7861087" y="4558712"/>
                  <a:pt x="7861087" y="4558712"/>
                </a:cubicBezTo>
                <a:cubicBezTo>
                  <a:pt x="7709964" y="4623369"/>
                  <a:pt x="7377128" y="4620797"/>
                  <a:pt x="6835461" y="4788183"/>
                </a:cubicBezTo>
                <a:cubicBezTo>
                  <a:pt x="6293793" y="4955568"/>
                  <a:pt x="5289626" y="5555233"/>
                  <a:pt x="4490923" y="5742267"/>
                </a:cubicBezTo>
                <a:cubicBezTo>
                  <a:pt x="3692220" y="5929300"/>
                  <a:pt x="2765184" y="6194987"/>
                  <a:pt x="2043231" y="5910374"/>
                </a:cubicBezTo>
                <a:cubicBezTo>
                  <a:pt x="1321278" y="5625761"/>
                  <a:pt x="284777" y="4915900"/>
                  <a:pt x="159229" y="4034582"/>
                </a:cubicBezTo>
                <a:cubicBezTo>
                  <a:pt x="33681" y="3153264"/>
                  <a:pt x="-456595" y="1392285"/>
                  <a:pt x="1289943" y="622464"/>
                </a:cubicBezTo>
                <a:cubicBezTo>
                  <a:pt x="2241160" y="260608"/>
                  <a:pt x="2324710" y="230825"/>
                  <a:pt x="2809167" y="144519"/>
                </a:cubicBezTo>
                <a:cubicBezTo>
                  <a:pt x="3450164" y="31575"/>
                  <a:pt x="3780243" y="8313"/>
                  <a:pt x="4265780" y="0"/>
                </a:cubicBez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5698EE-9B9E-EE01-2E50-DBFE8EBDEDCE}"/>
              </a:ext>
            </a:extLst>
          </p:cNvPr>
          <p:cNvSpPr>
            <a:spLocks noGrp="1"/>
          </p:cNvSpPr>
          <p:nvPr>
            <p:ph type="title"/>
          </p:nvPr>
        </p:nvSpPr>
        <p:spPr>
          <a:xfrm>
            <a:off x="1108555" y="2248128"/>
            <a:ext cx="3983505" cy="2421375"/>
          </a:xfrm>
        </p:spPr>
        <p:txBody>
          <a:bodyPr vert="horz" lIns="91440" tIns="45720" rIns="91440" bIns="45720" rtlCol="0" anchor="ctr">
            <a:normAutofit/>
          </a:bodyPr>
          <a:lstStyle/>
          <a:p>
            <a:pPr algn="ctr">
              <a:lnSpc>
                <a:spcPct val="90000"/>
              </a:lnSpc>
            </a:pPr>
            <a:r>
              <a:rPr lang="en-US" sz="4100" dirty="0">
                <a:latin typeface="+mn-lt"/>
              </a:rPr>
              <a:t>To understand the rationale behind this system, let’s move from the bottom up</a:t>
            </a:r>
            <a:br>
              <a:rPr lang="en-US" sz="4100" dirty="0">
                <a:latin typeface="+mn-lt"/>
              </a:rPr>
            </a:br>
            <a:r>
              <a:rPr lang="en-US" sz="4100" dirty="0">
                <a:latin typeface="+mn-lt"/>
              </a:rPr>
              <a:t> </a:t>
            </a:r>
          </a:p>
        </p:txBody>
      </p:sp>
      <p:sp>
        <p:nvSpPr>
          <p:cNvPr id="18" name="Freeform: Shape 17">
            <a:extLst>
              <a:ext uri="{FF2B5EF4-FFF2-40B4-BE49-F238E27FC236}">
                <a16:creationId xmlns:a16="http://schemas.microsoft.com/office/drawing/2014/main" id="{FB69A980-D397-4383-991D-6DC2FB1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35556" y="935488"/>
            <a:ext cx="4587669"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752318E-D247-4ED8-8B91-ED4663F23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746" y="1000537"/>
            <a:ext cx="5776791" cy="5009321"/>
          </a:xfrm>
          <a:custGeom>
            <a:avLst/>
            <a:gdLst>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341247 w 7832861"/>
              <a:gd name="connsiteY11" fmla="*/ 221774 h 6021285"/>
              <a:gd name="connsiteX12" fmla="*/ 2729122 w 7832861"/>
              <a:gd name="connsiteY12" fmla="*/ 145569 h 6021285"/>
              <a:gd name="connsiteX13" fmla="*/ 2759736 w 7832861"/>
              <a:gd name="connsiteY13" fmla="*/ 144080 h 6021285"/>
              <a:gd name="connsiteX14" fmla="*/ 2777664 w 7832861"/>
              <a:gd name="connsiteY14" fmla="*/ 140289 h 6021285"/>
              <a:gd name="connsiteX15" fmla="*/ 4237554 w 7832861"/>
              <a:gd name="connsiteY15" fmla="*/ 1051 h 6021285"/>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729122 w 7832861"/>
              <a:gd name="connsiteY11" fmla="*/ 145569 h 6021285"/>
              <a:gd name="connsiteX12" fmla="*/ 2759736 w 7832861"/>
              <a:gd name="connsiteY12" fmla="*/ 144080 h 6021285"/>
              <a:gd name="connsiteX13" fmla="*/ 2777664 w 7832861"/>
              <a:gd name="connsiteY13" fmla="*/ 140289 h 6021285"/>
              <a:gd name="connsiteX14" fmla="*/ 4237554 w 7832861"/>
              <a:gd name="connsiteY14" fmla="*/ 1051 h 6021285"/>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2759736 w 7832861"/>
              <a:gd name="connsiteY12" fmla="*/ 143029 h 6020234"/>
              <a:gd name="connsiteX13" fmla="*/ 4237554 w 7832861"/>
              <a:gd name="connsiteY13"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4237554 w 7832861"/>
              <a:gd name="connsiteY12"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729122 w 7832861"/>
              <a:gd name="connsiteY10" fmla="*/ 144518 h 6020234"/>
              <a:gd name="connsiteX11" fmla="*/ 4237554 w 7832861"/>
              <a:gd name="connsiteY11"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144519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607516 h 6035181"/>
              <a:gd name="connsiteX9" fmla="*/ 2780941 w 7832861"/>
              <a:gd name="connsiteY9" fmla="*/ 144519 h 6035181"/>
              <a:gd name="connsiteX10" fmla="*/ 4237554 w 7832861"/>
              <a:gd name="connsiteY10" fmla="*/ 0 h 6035181"/>
              <a:gd name="connsiteX0" fmla="*/ 4265780 w 7861087"/>
              <a:gd name="connsiteY0" fmla="*/ 0 h 6035181"/>
              <a:gd name="connsiteX1" fmla="*/ 6822703 w 7861087"/>
              <a:gd name="connsiteY1" fmla="*/ 1554529 h 6035181"/>
              <a:gd name="connsiteX2" fmla="*/ 7217331 w 7861087"/>
              <a:gd name="connsiteY2" fmla="*/ 3909228 h 6035181"/>
              <a:gd name="connsiteX3" fmla="*/ 7861087 w 7861087"/>
              <a:gd name="connsiteY3" fmla="*/ 4558712 h 6035181"/>
              <a:gd name="connsiteX4" fmla="*/ 6835461 w 7861087"/>
              <a:gd name="connsiteY4" fmla="*/ 4788183 h 6035181"/>
              <a:gd name="connsiteX5" fmla="*/ 4490923 w 7861087"/>
              <a:gd name="connsiteY5" fmla="*/ 5742267 h 6035181"/>
              <a:gd name="connsiteX6" fmla="*/ 2043231 w 7861087"/>
              <a:gd name="connsiteY6" fmla="*/ 5910374 h 6035181"/>
              <a:gd name="connsiteX7" fmla="*/ 159229 w 7861087"/>
              <a:gd name="connsiteY7" fmla="*/ 4034582 h 6035181"/>
              <a:gd name="connsiteX8" fmla="*/ 1289943 w 7861087"/>
              <a:gd name="connsiteY8" fmla="*/ 622464 h 6035181"/>
              <a:gd name="connsiteX9" fmla="*/ 2809167 w 7861087"/>
              <a:gd name="connsiteY9" fmla="*/ 144519 h 6035181"/>
              <a:gd name="connsiteX10" fmla="*/ 4265780 w 7861087"/>
              <a:gd name="connsiteY10" fmla="*/ 0 h 603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61087" h="6035181">
                <a:moveTo>
                  <a:pt x="4265780" y="0"/>
                </a:moveTo>
                <a:cubicBezTo>
                  <a:pt x="5338002" y="21445"/>
                  <a:pt x="6383269" y="390941"/>
                  <a:pt x="6822703" y="1554529"/>
                </a:cubicBezTo>
                <a:cubicBezTo>
                  <a:pt x="7159410" y="2314095"/>
                  <a:pt x="7103165" y="3447531"/>
                  <a:pt x="7217331" y="3909228"/>
                </a:cubicBezTo>
                <a:cubicBezTo>
                  <a:pt x="7342397" y="4433062"/>
                  <a:pt x="7861087" y="4558712"/>
                  <a:pt x="7861087" y="4558712"/>
                </a:cubicBezTo>
                <a:cubicBezTo>
                  <a:pt x="7709964" y="4623369"/>
                  <a:pt x="7377128" y="4620797"/>
                  <a:pt x="6835461" y="4788183"/>
                </a:cubicBezTo>
                <a:cubicBezTo>
                  <a:pt x="6293793" y="4955568"/>
                  <a:pt x="5289626" y="5555233"/>
                  <a:pt x="4490923" y="5742267"/>
                </a:cubicBezTo>
                <a:cubicBezTo>
                  <a:pt x="3692220" y="5929300"/>
                  <a:pt x="2765184" y="6194987"/>
                  <a:pt x="2043231" y="5910374"/>
                </a:cubicBezTo>
                <a:cubicBezTo>
                  <a:pt x="1321278" y="5625761"/>
                  <a:pt x="284777" y="4915900"/>
                  <a:pt x="159229" y="4034582"/>
                </a:cubicBezTo>
                <a:cubicBezTo>
                  <a:pt x="33681" y="3153264"/>
                  <a:pt x="-456595" y="1392285"/>
                  <a:pt x="1289943" y="622464"/>
                </a:cubicBezTo>
                <a:cubicBezTo>
                  <a:pt x="2241160" y="260608"/>
                  <a:pt x="2324710" y="230825"/>
                  <a:pt x="2809167" y="144519"/>
                </a:cubicBezTo>
                <a:cubicBezTo>
                  <a:pt x="3450164" y="31575"/>
                  <a:pt x="3780243" y="8313"/>
                  <a:pt x="4265780" y="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ustomer service man explaining smiling">
            <a:extLst>
              <a:ext uri="{FF2B5EF4-FFF2-40B4-BE49-F238E27FC236}">
                <a16:creationId xmlns:a16="http://schemas.microsoft.com/office/drawing/2014/main" id="{0C3B3ED9-EC6C-A085-26AA-978F9C8A8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037" y="728183"/>
            <a:ext cx="5271468" cy="5406634"/>
          </a:xfrm>
          <a:prstGeom prst="rect">
            <a:avLst/>
          </a:prstGeom>
        </p:spPr>
      </p:pic>
      <p:pic>
        <p:nvPicPr>
          <p:cNvPr id="7" name="Graphic 6" descr="Winking face outline with solid fill">
            <a:extLst>
              <a:ext uri="{FF2B5EF4-FFF2-40B4-BE49-F238E27FC236}">
                <a16:creationId xmlns:a16="http://schemas.microsoft.com/office/drawing/2014/main" id="{18663A84-3CCB-9492-4762-6EEE853B78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43107" y="4217579"/>
            <a:ext cx="914400" cy="914400"/>
          </a:xfrm>
          <a:prstGeom prst="rect">
            <a:avLst/>
          </a:prstGeom>
        </p:spPr>
      </p:pic>
    </p:spTree>
    <p:extLst>
      <p:ext uri="{BB962C8B-B14F-4D97-AF65-F5344CB8AC3E}">
        <p14:creationId xmlns:p14="http://schemas.microsoft.com/office/powerpoint/2010/main" val="4079723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6EE38-1853-945C-7A1A-F6E477145B2D}"/>
              </a:ext>
            </a:extLst>
          </p:cNvPr>
          <p:cNvSpPr>
            <a:spLocks noGrp="1"/>
          </p:cNvSpPr>
          <p:nvPr>
            <p:ph type="title"/>
          </p:nvPr>
        </p:nvSpPr>
        <p:spPr/>
        <p:txBody>
          <a:bodyPr/>
          <a:lstStyle/>
          <a:p>
            <a:r>
              <a:rPr lang="it-IT" dirty="0"/>
              <a:t>Daily notes</a:t>
            </a:r>
            <a:endParaRPr lang="en-US" dirty="0"/>
          </a:p>
        </p:txBody>
      </p:sp>
      <p:sp>
        <p:nvSpPr>
          <p:cNvPr id="3" name="Content Placeholder 2">
            <a:extLst>
              <a:ext uri="{FF2B5EF4-FFF2-40B4-BE49-F238E27FC236}">
                <a16:creationId xmlns:a16="http://schemas.microsoft.com/office/drawing/2014/main" id="{34981722-8443-4BA1-1068-EAC1F8B2D9E0}"/>
              </a:ext>
            </a:extLst>
          </p:cNvPr>
          <p:cNvSpPr>
            <a:spLocks noGrp="1"/>
          </p:cNvSpPr>
          <p:nvPr>
            <p:ph idx="1"/>
          </p:nvPr>
        </p:nvSpPr>
        <p:spPr>
          <a:xfrm>
            <a:off x="1020726" y="2089298"/>
            <a:ext cx="4445577" cy="3827722"/>
          </a:xfrm>
        </p:spPr>
        <p:txBody>
          <a:bodyPr/>
          <a:lstStyle/>
          <a:p>
            <a:r>
              <a:rPr lang="it-IT" dirty="0"/>
              <a:t>Daily notes are the </a:t>
            </a:r>
            <a:r>
              <a:rPr lang="it-IT" u="sng" dirty="0"/>
              <a:t>backbone of your work</a:t>
            </a:r>
          </a:p>
          <a:p>
            <a:r>
              <a:rPr lang="it-IT" dirty="0"/>
              <a:t>They are stored in the Daily Notes folder within year, month, type subfolders (thanks to the plugin </a:t>
            </a:r>
            <a:r>
              <a:rPr lang="it-IT" i="1" dirty="0"/>
              <a:t>Periodic Notes</a:t>
            </a:r>
            <a:r>
              <a:rPr lang="it-IT" dirty="0"/>
              <a:t>, you could also have Monthly or Weekly notes)</a:t>
            </a:r>
          </a:p>
          <a:p>
            <a:r>
              <a:rPr lang="it-IT" dirty="0"/>
              <a:t>The name is simple and machine readable  </a:t>
            </a:r>
            <a:endParaRPr lang="en-US" dirty="0"/>
          </a:p>
        </p:txBody>
      </p:sp>
      <p:pic>
        <p:nvPicPr>
          <p:cNvPr id="5" name="Picture 4">
            <a:extLst>
              <a:ext uri="{FF2B5EF4-FFF2-40B4-BE49-F238E27FC236}">
                <a16:creationId xmlns:a16="http://schemas.microsoft.com/office/drawing/2014/main" id="{69829A73-755B-A808-FB6E-3D619A656D4B}"/>
              </a:ext>
            </a:extLst>
          </p:cNvPr>
          <p:cNvPicPr>
            <a:picLocks noChangeAspect="1"/>
          </p:cNvPicPr>
          <p:nvPr/>
        </p:nvPicPr>
        <p:blipFill>
          <a:blip r:embed="rId2"/>
          <a:stretch>
            <a:fillRect/>
          </a:stretch>
        </p:blipFill>
        <p:spPr>
          <a:xfrm>
            <a:off x="5608795" y="2288419"/>
            <a:ext cx="6239746" cy="3429479"/>
          </a:xfrm>
          <a:prstGeom prst="rect">
            <a:avLst/>
          </a:prstGeom>
        </p:spPr>
      </p:pic>
    </p:spTree>
    <p:extLst>
      <p:ext uri="{BB962C8B-B14F-4D97-AF65-F5344CB8AC3E}">
        <p14:creationId xmlns:p14="http://schemas.microsoft.com/office/powerpoint/2010/main" val="605469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123F1B-851A-F6B8-8173-98A3DF55D6E6}"/>
              </a:ext>
            </a:extLst>
          </p:cNvPr>
          <p:cNvSpPr>
            <a:spLocks noGrp="1"/>
          </p:cNvSpPr>
          <p:nvPr>
            <p:ph idx="1"/>
          </p:nvPr>
        </p:nvSpPr>
        <p:spPr>
          <a:xfrm>
            <a:off x="1020726" y="733530"/>
            <a:ext cx="5075274" cy="5183490"/>
          </a:xfrm>
        </p:spPr>
        <p:txBody>
          <a:bodyPr/>
          <a:lstStyle/>
          <a:p>
            <a:r>
              <a:rPr lang="it-IT" dirty="0"/>
              <a:t>Each daily note has some </a:t>
            </a:r>
            <a:r>
              <a:rPr lang="it-IT" u="sng" dirty="0"/>
              <a:t>properties</a:t>
            </a:r>
            <a:r>
              <a:rPr lang="it-IT" dirty="0"/>
              <a:t> (as any Obsidian note)</a:t>
            </a:r>
          </a:p>
          <a:p>
            <a:r>
              <a:rPr lang="it-IT" dirty="0"/>
              <a:t>The title of the note is a more human version of the day</a:t>
            </a:r>
          </a:p>
          <a:p>
            <a:r>
              <a:rPr lang="it-IT" dirty="0"/>
              <a:t>It’s divided into 3 </a:t>
            </a:r>
            <a:r>
              <a:rPr lang="it-IT" u="sng" dirty="0"/>
              <a:t>subsections</a:t>
            </a:r>
            <a:r>
              <a:rPr lang="it-IT" dirty="0"/>
              <a:t>:</a:t>
            </a:r>
          </a:p>
          <a:p>
            <a:pPr marL="457200" indent="-457200">
              <a:buFont typeface="Arial" panose="020B0604020202020204" pitchFamily="34" charset="0"/>
              <a:buChar char="•"/>
            </a:pPr>
            <a:r>
              <a:rPr lang="it-IT" u="sng" dirty="0"/>
              <a:t>Day planner</a:t>
            </a:r>
          </a:p>
          <a:p>
            <a:pPr marL="457200" indent="-457200">
              <a:buFont typeface="Arial" panose="020B0604020202020204" pitchFamily="34" charset="0"/>
              <a:buChar char="•"/>
            </a:pPr>
            <a:r>
              <a:rPr lang="it-IT" u="sng" dirty="0"/>
              <a:t>To do</a:t>
            </a:r>
          </a:p>
          <a:p>
            <a:pPr marL="457200" indent="-457200">
              <a:buFont typeface="Arial" panose="020B0604020202020204" pitchFamily="34" charset="0"/>
              <a:buChar char="•"/>
            </a:pPr>
            <a:r>
              <a:rPr lang="it-IT" u="sng" dirty="0"/>
              <a:t>Today’s notes</a:t>
            </a:r>
            <a:endParaRPr lang="en-US" u="sng" dirty="0"/>
          </a:p>
        </p:txBody>
      </p:sp>
      <p:pic>
        <p:nvPicPr>
          <p:cNvPr id="7" name="Picture 6">
            <a:extLst>
              <a:ext uri="{FF2B5EF4-FFF2-40B4-BE49-F238E27FC236}">
                <a16:creationId xmlns:a16="http://schemas.microsoft.com/office/drawing/2014/main" id="{E2A18B08-F790-5008-B693-6D5D1059C188}"/>
              </a:ext>
            </a:extLst>
          </p:cNvPr>
          <p:cNvPicPr>
            <a:picLocks noChangeAspect="1"/>
          </p:cNvPicPr>
          <p:nvPr/>
        </p:nvPicPr>
        <p:blipFill>
          <a:blip r:embed="rId2"/>
          <a:stretch>
            <a:fillRect/>
          </a:stretch>
        </p:blipFill>
        <p:spPr>
          <a:xfrm>
            <a:off x="7398506" y="1508858"/>
            <a:ext cx="3162741" cy="4001058"/>
          </a:xfrm>
          <a:prstGeom prst="rect">
            <a:avLst/>
          </a:prstGeom>
        </p:spPr>
      </p:pic>
    </p:spTree>
    <p:extLst>
      <p:ext uri="{BB962C8B-B14F-4D97-AF65-F5344CB8AC3E}">
        <p14:creationId xmlns:p14="http://schemas.microsoft.com/office/powerpoint/2010/main" val="2101593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12AC6-2B95-2DEE-E3F5-0962B5BC34B2}"/>
              </a:ext>
            </a:extLst>
          </p:cNvPr>
          <p:cNvSpPr>
            <a:spLocks noGrp="1"/>
          </p:cNvSpPr>
          <p:nvPr>
            <p:ph type="title"/>
          </p:nvPr>
        </p:nvSpPr>
        <p:spPr/>
        <p:txBody>
          <a:bodyPr/>
          <a:lstStyle/>
          <a:p>
            <a:r>
              <a:rPr lang="it-IT" dirty="0"/>
              <a:t>Day Planner</a:t>
            </a:r>
            <a:endParaRPr lang="en-US" dirty="0"/>
          </a:p>
        </p:txBody>
      </p:sp>
      <p:sp>
        <p:nvSpPr>
          <p:cNvPr id="3" name="Content Placeholder 2">
            <a:extLst>
              <a:ext uri="{FF2B5EF4-FFF2-40B4-BE49-F238E27FC236}">
                <a16:creationId xmlns:a16="http://schemas.microsoft.com/office/drawing/2014/main" id="{1DAB7A65-5F47-850C-FD93-B719CA134884}"/>
              </a:ext>
            </a:extLst>
          </p:cNvPr>
          <p:cNvSpPr>
            <a:spLocks noGrp="1"/>
          </p:cNvSpPr>
          <p:nvPr>
            <p:ph idx="1"/>
          </p:nvPr>
        </p:nvSpPr>
        <p:spPr>
          <a:xfrm>
            <a:off x="757882" y="1627978"/>
            <a:ext cx="4688324" cy="4591589"/>
          </a:xfrm>
        </p:spPr>
        <p:txBody>
          <a:bodyPr>
            <a:normAutofit lnSpcReduction="10000"/>
          </a:bodyPr>
          <a:lstStyle/>
          <a:p>
            <a:r>
              <a:rPr lang="it-IT" dirty="0"/>
              <a:t>Very cool plugin. It allows us to </a:t>
            </a:r>
            <a:r>
              <a:rPr lang="it-IT" u="sng" dirty="0"/>
              <a:t>plan our day</a:t>
            </a:r>
            <a:r>
              <a:rPr lang="it-IT" dirty="0"/>
              <a:t> using </a:t>
            </a:r>
            <a:r>
              <a:rPr lang="it-IT" u="sng" dirty="0"/>
              <a:t>time slots</a:t>
            </a:r>
            <a:endParaRPr lang="en-US" dirty="0"/>
          </a:p>
          <a:p>
            <a:r>
              <a:rPr lang="en-US" dirty="0"/>
              <a:t>The section is populated with defaults that can be adapted and that are specific to each day of the week</a:t>
            </a:r>
          </a:p>
          <a:p>
            <a:r>
              <a:rPr lang="en-US" dirty="0"/>
              <a:t>The plugin gives this viz of the day by opening the toolbar on the right</a:t>
            </a:r>
          </a:p>
          <a:p>
            <a:r>
              <a:rPr lang="en-US" dirty="0"/>
              <a:t>You can also “add a remote calendar” to view also your meetings etc.</a:t>
            </a:r>
          </a:p>
        </p:txBody>
      </p:sp>
      <p:pic>
        <p:nvPicPr>
          <p:cNvPr id="5" name="Picture 4">
            <a:extLst>
              <a:ext uri="{FF2B5EF4-FFF2-40B4-BE49-F238E27FC236}">
                <a16:creationId xmlns:a16="http://schemas.microsoft.com/office/drawing/2014/main" id="{B07AFA6F-9D6A-7F68-AB83-226499821E41}"/>
              </a:ext>
            </a:extLst>
          </p:cNvPr>
          <p:cNvPicPr>
            <a:picLocks noChangeAspect="1"/>
          </p:cNvPicPr>
          <p:nvPr/>
        </p:nvPicPr>
        <p:blipFill>
          <a:blip r:embed="rId2"/>
          <a:stretch>
            <a:fillRect/>
          </a:stretch>
        </p:blipFill>
        <p:spPr>
          <a:xfrm>
            <a:off x="5781467" y="506916"/>
            <a:ext cx="5988533" cy="5792875"/>
          </a:xfrm>
          <a:prstGeom prst="rect">
            <a:avLst/>
          </a:prstGeom>
        </p:spPr>
      </p:pic>
      <p:sp>
        <p:nvSpPr>
          <p:cNvPr id="6" name="Oval 5">
            <a:extLst>
              <a:ext uri="{FF2B5EF4-FFF2-40B4-BE49-F238E27FC236}">
                <a16:creationId xmlns:a16="http://schemas.microsoft.com/office/drawing/2014/main" id="{E428396F-C699-A2F4-316E-ABB581D4B83F}"/>
              </a:ext>
            </a:extLst>
          </p:cNvPr>
          <p:cNvSpPr/>
          <p:nvPr/>
        </p:nvSpPr>
        <p:spPr>
          <a:xfrm>
            <a:off x="7331005" y="441251"/>
            <a:ext cx="391886" cy="407484"/>
          </a:xfrm>
          <a:custGeom>
            <a:avLst/>
            <a:gdLst>
              <a:gd name="connsiteX0" fmla="*/ 0 w 391886"/>
              <a:gd name="connsiteY0" fmla="*/ 203742 h 407484"/>
              <a:gd name="connsiteX1" fmla="*/ 195943 w 391886"/>
              <a:gd name="connsiteY1" fmla="*/ 0 h 407484"/>
              <a:gd name="connsiteX2" fmla="*/ 391886 w 391886"/>
              <a:gd name="connsiteY2" fmla="*/ 203742 h 407484"/>
              <a:gd name="connsiteX3" fmla="*/ 195943 w 391886"/>
              <a:gd name="connsiteY3" fmla="*/ 407484 h 407484"/>
              <a:gd name="connsiteX4" fmla="*/ 0 w 391886"/>
              <a:gd name="connsiteY4" fmla="*/ 203742 h 407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886" h="407484" extrusionOk="0">
                <a:moveTo>
                  <a:pt x="0" y="203742"/>
                </a:moveTo>
                <a:cubicBezTo>
                  <a:pt x="-7164" y="77281"/>
                  <a:pt x="83946" y="4047"/>
                  <a:pt x="195943" y="0"/>
                </a:cubicBezTo>
                <a:cubicBezTo>
                  <a:pt x="311758" y="4575"/>
                  <a:pt x="379386" y="67496"/>
                  <a:pt x="391886" y="203742"/>
                </a:cubicBezTo>
                <a:cubicBezTo>
                  <a:pt x="379159" y="313592"/>
                  <a:pt x="306066" y="392210"/>
                  <a:pt x="195943" y="407484"/>
                </a:cubicBezTo>
                <a:cubicBezTo>
                  <a:pt x="82157" y="399806"/>
                  <a:pt x="16648" y="293473"/>
                  <a:pt x="0" y="203742"/>
                </a:cubicBezTo>
                <a:close/>
              </a:path>
            </a:pathLst>
          </a:custGeom>
          <a:noFill/>
          <a:ln w="38100" cap="flat" cmpd="sng" algn="ctr">
            <a:solidFill>
              <a:schemeClr val="accent5"/>
            </a:solidFill>
            <a:prstDash val="solid"/>
            <a:round/>
            <a:headEnd type="none" w="med" len="med"/>
            <a:tailEnd type="none" w="med" len="med"/>
            <a:extLst>
              <a:ext uri="{C807C97D-BFC1-408E-A445-0C87EB9F89A2}">
                <ask:lineSketchStyleProps xmlns:ask="http://schemas.microsoft.com/office/drawing/2018/sketchyshapes" sd="4172447036">
                  <a:prstGeom prst="ellipse">
                    <a:avLst/>
                  </a:prstGeom>
                  <ask:type>
                    <ask:lineSketchScribble/>
                  </ask:type>
                </ask:lineSketchStyleProps>
              </a:ext>
            </a:extLst>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2505836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D244B-0638-F2C0-C616-67FF7C9C4F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E0BAE5-A27B-6B2D-2B9F-15AB4167AD01}"/>
              </a:ext>
            </a:extLst>
          </p:cNvPr>
          <p:cNvSpPr>
            <a:spLocks noGrp="1"/>
          </p:cNvSpPr>
          <p:nvPr>
            <p:ph type="title"/>
          </p:nvPr>
        </p:nvSpPr>
        <p:spPr/>
        <p:txBody>
          <a:bodyPr/>
          <a:lstStyle/>
          <a:p>
            <a:r>
              <a:rPr lang="it-IT" dirty="0"/>
              <a:t>To Do</a:t>
            </a:r>
            <a:endParaRPr lang="en-US" dirty="0"/>
          </a:p>
        </p:txBody>
      </p:sp>
      <p:sp>
        <p:nvSpPr>
          <p:cNvPr id="3" name="Content Placeholder 2">
            <a:extLst>
              <a:ext uri="{FF2B5EF4-FFF2-40B4-BE49-F238E27FC236}">
                <a16:creationId xmlns:a16="http://schemas.microsoft.com/office/drawing/2014/main" id="{F0BEC687-FFA2-020F-7DEE-4C2B18901F4A}"/>
              </a:ext>
            </a:extLst>
          </p:cNvPr>
          <p:cNvSpPr>
            <a:spLocks noGrp="1"/>
          </p:cNvSpPr>
          <p:nvPr>
            <p:ph idx="1"/>
          </p:nvPr>
        </p:nvSpPr>
        <p:spPr>
          <a:xfrm>
            <a:off x="1020726" y="2089298"/>
            <a:ext cx="4425481" cy="3827722"/>
          </a:xfrm>
        </p:spPr>
        <p:txBody>
          <a:bodyPr/>
          <a:lstStyle/>
          <a:p>
            <a:r>
              <a:rPr lang="it-IT" dirty="0"/>
              <a:t>Leverages on the powerful </a:t>
            </a:r>
            <a:r>
              <a:rPr lang="it-IT" i="1" dirty="0"/>
              <a:t>Tasks</a:t>
            </a:r>
            <a:r>
              <a:rPr lang="it-IT" dirty="0"/>
              <a:t> plugin</a:t>
            </a:r>
          </a:p>
          <a:p>
            <a:r>
              <a:rPr lang="it-IT" dirty="0"/>
              <a:t>It selects all active to-do items and lists them by project (i.e. by the heading under which they have been written)</a:t>
            </a:r>
          </a:p>
          <a:p>
            <a:r>
              <a:rPr lang="it-IT" dirty="0"/>
              <a:t>A custom theme colors them by different priority levels, some other customizable options declutter the view</a:t>
            </a:r>
          </a:p>
        </p:txBody>
      </p:sp>
      <p:pic>
        <p:nvPicPr>
          <p:cNvPr id="6" name="Picture 5">
            <a:extLst>
              <a:ext uri="{FF2B5EF4-FFF2-40B4-BE49-F238E27FC236}">
                <a16:creationId xmlns:a16="http://schemas.microsoft.com/office/drawing/2014/main" id="{E433572F-C0E3-FDD3-3BD9-5DDAE46A3FD1}"/>
              </a:ext>
            </a:extLst>
          </p:cNvPr>
          <p:cNvPicPr>
            <a:picLocks noChangeAspect="1"/>
          </p:cNvPicPr>
          <p:nvPr/>
        </p:nvPicPr>
        <p:blipFill>
          <a:blip r:embed="rId2"/>
          <a:stretch>
            <a:fillRect/>
          </a:stretch>
        </p:blipFill>
        <p:spPr>
          <a:xfrm>
            <a:off x="6745795" y="2433486"/>
            <a:ext cx="4620270" cy="2162477"/>
          </a:xfrm>
          <a:prstGeom prst="rect">
            <a:avLst/>
          </a:prstGeom>
        </p:spPr>
      </p:pic>
    </p:spTree>
    <p:extLst>
      <p:ext uri="{BB962C8B-B14F-4D97-AF65-F5344CB8AC3E}">
        <p14:creationId xmlns:p14="http://schemas.microsoft.com/office/powerpoint/2010/main" val="2706745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D6ABF-FF1A-F0FC-60D9-DB891084BA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168AB2-D96E-BEAC-C873-379E950E7672}"/>
              </a:ext>
            </a:extLst>
          </p:cNvPr>
          <p:cNvSpPr>
            <a:spLocks noGrp="1"/>
          </p:cNvSpPr>
          <p:nvPr>
            <p:ph type="title"/>
          </p:nvPr>
        </p:nvSpPr>
        <p:spPr/>
        <p:txBody>
          <a:bodyPr/>
          <a:lstStyle/>
          <a:p>
            <a:r>
              <a:rPr lang="it-IT" dirty="0"/>
              <a:t>Today’s notes</a:t>
            </a:r>
            <a:endParaRPr lang="en-US" dirty="0"/>
          </a:p>
        </p:txBody>
      </p:sp>
      <p:sp>
        <p:nvSpPr>
          <p:cNvPr id="3" name="Content Placeholder 2">
            <a:extLst>
              <a:ext uri="{FF2B5EF4-FFF2-40B4-BE49-F238E27FC236}">
                <a16:creationId xmlns:a16="http://schemas.microsoft.com/office/drawing/2014/main" id="{511B9E47-9FBB-4BEE-9990-D301EDAF14EC}"/>
              </a:ext>
            </a:extLst>
          </p:cNvPr>
          <p:cNvSpPr>
            <a:spLocks noGrp="1"/>
          </p:cNvSpPr>
          <p:nvPr>
            <p:ph idx="1"/>
          </p:nvPr>
        </p:nvSpPr>
        <p:spPr>
          <a:xfrm>
            <a:off x="1020724" y="1677315"/>
            <a:ext cx="5570471" cy="4462227"/>
          </a:xfrm>
        </p:spPr>
        <p:txBody>
          <a:bodyPr>
            <a:normAutofit/>
          </a:bodyPr>
          <a:lstStyle/>
          <a:p>
            <a:r>
              <a:rPr lang="it-IT" dirty="0"/>
              <a:t>Where the </a:t>
            </a:r>
            <a:r>
              <a:rPr lang="it-IT" u="sng" dirty="0"/>
              <a:t>information</a:t>
            </a:r>
            <a:r>
              <a:rPr lang="it-IT" dirty="0"/>
              <a:t> is!</a:t>
            </a:r>
          </a:p>
          <a:p>
            <a:r>
              <a:rPr lang="it-IT" dirty="0"/>
              <a:t>Use ### to create headings and </a:t>
            </a:r>
            <a:r>
              <a:rPr lang="it-IT" u="sng" dirty="0"/>
              <a:t>link a project</a:t>
            </a:r>
            <a:r>
              <a:rPr lang="it-IT" dirty="0"/>
              <a:t>, and for each on which you work during the day</a:t>
            </a:r>
          </a:p>
          <a:p>
            <a:r>
              <a:rPr lang="it-IT" dirty="0"/>
              <a:t>- Add to-do items</a:t>
            </a:r>
            <a:br>
              <a:rPr lang="it-IT" dirty="0"/>
            </a:br>
            <a:r>
              <a:rPr lang="it-IT" dirty="0"/>
              <a:t>- Write stuff (various formattings)</a:t>
            </a:r>
            <a:br>
              <a:rPr lang="it-IT" dirty="0"/>
            </a:br>
            <a:r>
              <a:rPr lang="it-IT" dirty="0"/>
              <a:t>- Paste images (linked actually)</a:t>
            </a:r>
            <a:br>
              <a:rPr lang="it-IT" dirty="0"/>
            </a:br>
            <a:r>
              <a:rPr lang="it-IT" dirty="0"/>
              <a:t>- Link other pages</a:t>
            </a:r>
            <a:br>
              <a:rPr lang="it-IT" dirty="0"/>
            </a:br>
            <a:r>
              <a:rPr lang="it-IT" dirty="0"/>
              <a:t>- Write </a:t>
            </a:r>
            <a:r>
              <a:rPr lang="it-IT" u="sng" dirty="0"/>
              <a:t>summary properties </a:t>
            </a:r>
            <a:r>
              <a:rPr lang="it-IT" dirty="0"/>
              <a:t>(remember this)</a:t>
            </a:r>
          </a:p>
        </p:txBody>
      </p:sp>
      <p:pic>
        <p:nvPicPr>
          <p:cNvPr id="5" name="Picture 4">
            <a:extLst>
              <a:ext uri="{FF2B5EF4-FFF2-40B4-BE49-F238E27FC236}">
                <a16:creationId xmlns:a16="http://schemas.microsoft.com/office/drawing/2014/main" id="{244448EA-417E-C905-A8AF-BACA27F1189D}"/>
              </a:ext>
            </a:extLst>
          </p:cNvPr>
          <p:cNvPicPr>
            <a:picLocks noChangeAspect="1"/>
          </p:cNvPicPr>
          <p:nvPr/>
        </p:nvPicPr>
        <p:blipFill>
          <a:blip r:embed="rId2"/>
          <a:stretch>
            <a:fillRect/>
          </a:stretch>
        </p:blipFill>
        <p:spPr>
          <a:xfrm>
            <a:off x="7095193" y="558208"/>
            <a:ext cx="3754608" cy="5581335"/>
          </a:xfrm>
          <a:prstGeom prst="rect">
            <a:avLst/>
          </a:prstGeom>
        </p:spPr>
      </p:pic>
    </p:spTree>
    <p:extLst>
      <p:ext uri="{BB962C8B-B14F-4D97-AF65-F5344CB8AC3E}">
        <p14:creationId xmlns:p14="http://schemas.microsoft.com/office/powerpoint/2010/main" val="3007401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229B431-A1F3-A1B8-D852-B6294F41743A}"/>
            </a:ext>
          </a:extLst>
        </p:cNvPr>
        <p:cNvGrpSpPr/>
        <p:nvPr/>
      </p:nvGrpSpPr>
      <p:grpSpPr>
        <a:xfrm>
          <a:off x="0" y="0"/>
          <a:ext cx="0" cy="0"/>
          <a:chOff x="0" y="0"/>
          <a:chExt cx="0" cy="0"/>
        </a:xfrm>
      </p:grpSpPr>
      <p:sp>
        <p:nvSpPr>
          <p:cNvPr id="10" name="Freeform: Shape 9">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 name="Rectangle 13">
            <a:extLst>
              <a:ext uri="{FF2B5EF4-FFF2-40B4-BE49-F238E27FC236}">
                <a16:creationId xmlns:a16="http://schemas.microsoft.com/office/drawing/2014/main" id="{D0940C6F-9A54-410C-9BCD-203E8D97F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98B472A-D6EF-4DBE-8152-4B2AA75D8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96" y="954156"/>
            <a:ext cx="5776791" cy="5009321"/>
          </a:xfrm>
          <a:custGeom>
            <a:avLst/>
            <a:gdLst>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341247 w 7832861"/>
              <a:gd name="connsiteY11" fmla="*/ 221774 h 6021285"/>
              <a:gd name="connsiteX12" fmla="*/ 2729122 w 7832861"/>
              <a:gd name="connsiteY12" fmla="*/ 145569 h 6021285"/>
              <a:gd name="connsiteX13" fmla="*/ 2759736 w 7832861"/>
              <a:gd name="connsiteY13" fmla="*/ 144080 h 6021285"/>
              <a:gd name="connsiteX14" fmla="*/ 2777664 w 7832861"/>
              <a:gd name="connsiteY14" fmla="*/ 140289 h 6021285"/>
              <a:gd name="connsiteX15" fmla="*/ 4237554 w 7832861"/>
              <a:gd name="connsiteY15" fmla="*/ 1051 h 6021285"/>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729122 w 7832861"/>
              <a:gd name="connsiteY11" fmla="*/ 145569 h 6021285"/>
              <a:gd name="connsiteX12" fmla="*/ 2759736 w 7832861"/>
              <a:gd name="connsiteY12" fmla="*/ 144080 h 6021285"/>
              <a:gd name="connsiteX13" fmla="*/ 2777664 w 7832861"/>
              <a:gd name="connsiteY13" fmla="*/ 140289 h 6021285"/>
              <a:gd name="connsiteX14" fmla="*/ 4237554 w 7832861"/>
              <a:gd name="connsiteY14" fmla="*/ 1051 h 6021285"/>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2759736 w 7832861"/>
              <a:gd name="connsiteY12" fmla="*/ 143029 h 6020234"/>
              <a:gd name="connsiteX13" fmla="*/ 4237554 w 7832861"/>
              <a:gd name="connsiteY13"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4237554 w 7832861"/>
              <a:gd name="connsiteY12"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729122 w 7832861"/>
              <a:gd name="connsiteY10" fmla="*/ 144518 h 6020234"/>
              <a:gd name="connsiteX11" fmla="*/ 4237554 w 7832861"/>
              <a:gd name="connsiteY11"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144519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607516 h 6035181"/>
              <a:gd name="connsiteX9" fmla="*/ 2780941 w 7832861"/>
              <a:gd name="connsiteY9" fmla="*/ 144519 h 6035181"/>
              <a:gd name="connsiteX10" fmla="*/ 4237554 w 7832861"/>
              <a:gd name="connsiteY10" fmla="*/ 0 h 6035181"/>
              <a:gd name="connsiteX0" fmla="*/ 4265780 w 7861087"/>
              <a:gd name="connsiteY0" fmla="*/ 0 h 6035181"/>
              <a:gd name="connsiteX1" fmla="*/ 6822703 w 7861087"/>
              <a:gd name="connsiteY1" fmla="*/ 1554529 h 6035181"/>
              <a:gd name="connsiteX2" fmla="*/ 7217331 w 7861087"/>
              <a:gd name="connsiteY2" fmla="*/ 3909228 h 6035181"/>
              <a:gd name="connsiteX3" fmla="*/ 7861087 w 7861087"/>
              <a:gd name="connsiteY3" fmla="*/ 4558712 h 6035181"/>
              <a:gd name="connsiteX4" fmla="*/ 6835461 w 7861087"/>
              <a:gd name="connsiteY4" fmla="*/ 4788183 h 6035181"/>
              <a:gd name="connsiteX5" fmla="*/ 4490923 w 7861087"/>
              <a:gd name="connsiteY5" fmla="*/ 5742267 h 6035181"/>
              <a:gd name="connsiteX6" fmla="*/ 2043231 w 7861087"/>
              <a:gd name="connsiteY6" fmla="*/ 5910374 h 6035181"/>
              <a:gd name="connsiteX7" fmla="*/ 159229 w 7861087"/>
              <a:gd name="connsiteY7" fmla="*/ 4034582 h 6035181"/>
              <a:gd name="connsiteX8" fmla="*/ 1289943 w 7861087"/>
              <a:gd name="connsiteY8" fmla="*/ 622464 h 6035181"/>
              <a:gd name="connsiteX9" fmla="*/ 2809167 w 7861087"/>
              <a:gd name="connsiteY9" fmla="*/ 144519 h 6035181"/>
              <a:gd name="connsiteX10" fmla="*/ 4265780 w 7861087"/>
              <a:gd name="connsiteY10" fmla="*/ 0 h 603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61087" h="6035181">
                <a:moveTo>
                  <a:pt x="4265780" y="0"/>
                </a:moveTo>
                <a:cubicBezTo>
                  <a:pt x="5338002" y="21445"/>
                  <a:pt x="6383269" y="390941"/>
                  <a:pt x="6822703" y="1554529"/>
                </a:cubicBezTo>
                <a:cubicBezTo>
                  <a:pt x="7159410" y="2314095"/>
                  <a:pt x="7103165" y="3447531"/>
                  <a:pt x="7217331" y="3909228"/>
                </a:cubicBezTo>
                <a:cubicBezTo>
                  <a:pt x="7342397" y="4433062"/>
                  <a:pt x="7861087" y="4558712"/>
                  <a:pt x="7861087" y="4558712"/>
                </a:cubicBezTo>
                <a:cubicBezTo>
                  <a:pt x="7709964" y="4623369"/>
                  <a:pt x="7377128" y="4620797"/>
                  <a:pt x="6835461" y="4788183"/>
                </a:cubicBezTo>
                <a:cubicBezTo>
                  <a:pt x="6293793" y="4955568"/>
                  <a:pt x="5289626" y="5555233"/>
                  <a:pt x="4490923" y="5742267"/>
                </a:cubicBezTo>
                <a:cubicBezTo>
                  <a:pt x="3692220" y="5929300"/>
                  <a:pt x="2765184" y="6194987"/>
                  <a:pt x="2043231" y="5910374"/>
                </a:cubicBezTo>
                <a:cubicBezTo>
                  <a:pt x="1321278" y="5625761"/>
                  <a:pt x="284777" y="4915900"/>
                  <a:pt x="159229" y="4034582"/>
                </a:cubicBezTo>
                <a:cubicBezTo>
                  <a:pt x="33681" y="3153264"/>
                  <a:pt x="-456595" y="1392285"/>
                  <a:pt x="1289943" y="622464"/>
                </a:cubicBezTo>
                <a:cubicBezTo>
                  <a:pt x="2241160" y="260608"/>
                  <a:pt x="2324710" y="230825"/>
                  <a:pt x="2809167" y="144519"/>
                </a:cubicBezTo>
                <a:cubicBezTo>
                  <a:pt x="3450164" y="31575"/>
                  <a:pt x="3780243" y="8313"/>
                  <a:pt x="4265780" y="0"/>
                </a:cubicBez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9196A39-5D04-606F-7C3E-54EAF6D1E4AD}"/>
              </a:ext>
            </a:extLst>
          </p:cNvPr>
          <p:cNvSpPr>
            <a:spLocks noGrp="1"/>
          </p:cNvSpPr>
          <p:nvPr>
            <p:ph type="title"/>
          </p:nvPr>
        </p:nvSpPr>
        <p:spPr>
          <a:xfrm>
            <a:off x="1092081" y="2218312"/>
            <a:ext cx="3983505" cy="2668013"/>
          </a:xfrm>
        </p:spPr>
        <p:txBody>
          <a:bodyPr vert="horz" lIns="91440" tIns="45720" rIns="91440" bIns="45720" rtlCol="0" anchor="ctr">
            <a:normAutofit/>
          </a:bodyPr>
          <a:lstStyle/>
          <a:p>
            <a:pPr algn="ctr">
              <a:lnSpc>
                <a:spcPct val="90000"/>
              </a:lnSpc>
            </a:pPr>
            <a:r>
              <a:rPr lang="en-GB" sz="4000" dirty="0">
                <a:latin typeface="+mn-lt"/>
              </a:rPr>
              <a:t>🎶Started from the bottom now we here!</a:t>
            </a:r>
            <a:r>
              <a:rPr lang="en-GB" sz="4000" dirty="0"/>
              <a:t> 🎶</a:t>
            </a:r>
            <a:br>
              <a:rPr lang="en-GB" sz="4000" dirty="0">
                <a:latin typeface="+mn-lt"/>
              </a:rPr>
            </a:br>
            <a:br>
              <a:rPr lang="en-GB" sz="4000" dirty="0">
                <a:latin typeface="+mn-lt"/>
              </a:rPr>
            </a:br>
            <a:r>
              <a:rPr lang="en-GB" sz="4000" dirty="0">
                <a:latin typeface="+mn-lt"/>
              </a:rPr>
              <a:t>That is the middle level</a:t>
            </a:r>
            <a:endParaRPr lang="en-US" sz="4000" dirty="0">
              <a:latin typeface="+mn-lt"/>
            </a:endParaRPr>
          </a:p>
        </p:txBody>
      </p:sp>
      <p:sp>
        <p:nvSpPr>
          <p:cNvPr id="18" name="Freeform: Shape 17">
            <a:extLst>
              <a:ext uri="{FF2B5EF4-FFF2-40B4-BE49-F238E27FC236}">
                <a16:creationId xmlns:a16="http://schemas.microsoft.com/office/drawing/2014/main" id="{FB69A980-D397-4383-991D-6DC2FB1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35556" y="935488"/>
            <a:ext cx="4587669"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752318E-D247-4ED8-8B91-ED4663F23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746" y="1000537"/>
            <a:ext cx="5776791" cy="5009321"/>
          </a:xfrm>
          <a:custGeom>
            <a:avLst/>
            <a:gdLst>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341247 w 7832861"/>
              <a:gd name="connsiteY11" fmla="*/ 221774 h 6021285"/>
              <a:gd name="connsiteX12" fmla="*/ 2729122 w 7832861"/>
              <a:gd name="connsiteY12" fmla="*/ 145569 h 6021285"/>
              <a:gd name="connsiteX13" fmla="*/ 2759736 w 7832861"/>
              <a:gd name="connsiteY13" fmla="*/ 144080 h 6021285"/>
              <a:gd name="connsiteX14" fmla="*/ 2777664 w 7832861"/>
              <a:gd name="connsiteY14" fmla="*/ 140289 h 6021285"/>
              <a:gd name="connsiteX15" fmla="*/ 4237554 w 7832861"/>
              <a:gd name="connsiteY15" fmla="*/ 1051 h 6021285"/>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729122 w 7832861"/>
              <a:gd name="connsiteY11" fmla="*/ 145569 h 6021285"/>
              <a:gd name="connsiteX12" fmla="*/ 2759736 w 7832861"/>
              <a:gd name="connsiteY12" fmla="*/ 144080 h 6021285"/>
              <a:gd name="connsiteX13" fmla="*/ 2777664 w 7832861"/>
              <a:gd name="connsiteY13" fmla="*/ 140289 h 6021285"/>
              <a:gd name="connsiteX14" fmla="*/ 4237554 w 7832861"/>
              <a:gd name="connsiteY14" fmla="*/ 1051 h 6021285"/>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2759736 w 7832861"/>
              <a:gd name="connsiteY12" fmla="*/ 143029 h 6020234"/>
              <a:gd name="connsiteX13" fmla="*/ 4237554 w 7832861"/>
              <a:gd name="connsiteY13"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4237554 w 7832861"/>
              <a:gd name="connsiteY12"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729122 w 7832861"/>
              <a:gd name="connsiteY10" fmla="*/ 144518 h 6020234"/>
              <a:gd name="connsiteX11" fmla="*/ 4237554 w 7832861"/>
              <a:gd name="connsiteY11"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144519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607516 h 6035181"/>
              <a:gd name="connsiteX9" fmla="*/ 2780941 w 7832861"/>
              <a:gd name="connsiteY9" fmla="*/ 144519 h 6035181"/>
              <a:gd name="connsiteX10" fmla="*/ 4237554 w 7832861"/>
              <a:gd name="connsiteY10" fmla="*/ 0 h 6035181"/>
              <a:gd name="connsiteX0" fmla="*/ 4265780 w 7861087"/>
              <a:gd name="connsiteY0" fmla="*/ 0 h 6035181"/>
              <a:gd name="connsiteX1" fmla="*/ 6822703 w 7861087"/>
              <a:gd name="connsiteY1" fmla="*/ 1554529 h 6035181"/>
              <a:gd name="connsiteX2" fmla="*/ 7217331 w 7861087"/>
              <a:gd name="connsiteY2" fmla="*/ 3909228 h 6035181"/>
              <a:gd name="connsiteX3" fmla="*/ 7861087 w 7861087"/>
              <a:gd name="connsiteY3" fmla="*/ 4558712 h 6035181"/>
              <a:gd name="connsiteX4" fmla="*/ 6835461 w 7861087"/>
              <a:gd name="connsiteY4" fmla="*/ 4788183 h 6035181"/>
              <a:gd name="connsiteX5" fmla="*/ 4490923 w 7861087"/>
              <a:gd name="connsiteY5" fmla="*/ 5742267 h 6035181"/>
              <a:gd name="connsiteX6" fmla="*/ 2043231 w 7861087"/>
              <a:gd name="connsiteY6" fmla="*/ 5910374 h 6035181"/>
              <a:gd name="connsiteX7" fmla="*/ 159229 w 7861087"/>
              <a:gd name="connsiteY7" fmla="*/ 4034582 h 6035181"/>
              <a:gd name="connsiteX8" fmla="*/ 1289943 w 7861087"/>
              <a:gd name="connsiteY8" fmla="*/ 622464 h 6035181"/>
              <a:gd name="connsiteX9" fmla="*/ 2809167 w 7861087"/>
              <a:gd name="connsiteY9" fmla="*/ 144519 h 6035181"/>
              <a:gd name="connsiteX10" fmla="*/ 4265780 w 7861087"/>
              <a:gd name="connsiteY10" fmla="*/ 0 h 603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61087" h="6035181">
                <a:moveTo>
                  <a:pt x="4265780" y="0"/>
                </a:moveTo>
                <a:cubicBezTo>
                  <a:pt x="5338002" y="21445"/>
                  <a:pt x="6383269" y="390941"/>
                  <a:pt x="6822703" y="1554529"/>
                </a:cubicBezTo>
                <a:cubicBezTo>
                  <a:pt x="7159410" y="2314095"/>
                  <a:pt x="7103165" y="3447531"/>
                  <a:pt x="7217331" y="3909228"/>
                </a:cubicBezTo>
                <a:cubicBezTo>
                  <a:pt x="7342397" y="4433062"/>
                  <a:pt x="7861087" y="4558712"/>
                  <a:pt x="7861087" y="4558712"/>
                </a:cubicBezTo>
                <a:cubicBezTo>
                  <a:pt x="7709964" y="4623369"/>
                  <a:pt x="7377128" y="4620797"/>
                  <a:pt x="6835461" y="4788183"/>
                </a:cubicBezTo>
                <a:cubicBezTo>
                  <a:pt x="6293793" y="4955568"/>
                  <a:pt x="5289626" y="5555233"/>
                  <a:pt x="4490923" y="5742267"/>
                </a:cubicBezTo>
                <a:cubicBezTo>
                  <a:pt x="3692220" y="5929300"/>
                  <a:pt x="2765184" y="6194987"/>
                  <a:pt x="2043231" y="5910374"/>
                </a:cubicBezTo>
                <a:cubicBezTo>
                  <a:pt x="1321278" y="5625761"/>
                  <a:pt x="284777" y="4915900"/>
                  <a:pt x="159229" y="4034582"/>
                </a:cubicBezTo>
                <a:cubicBezTo>
                  <a:pt x="33681" y="3153264"/>
                  <a:pt x="-456595" y="1392285"/>
                  <a:pt x="1289943" y="622464"/>
                </a:cubicBezTo>
                <a:cubicBezTo>
                  <a:pt x="2241160" y="260608"/>
                  <a:pt x="2324710" y="230825"/>
                  <a:pt x="2809167" y="144519"/>
                </a:cubicBezTo>
                <a:cubicBezTo>
                  <a:pt x="3450164" y="31575"/>
                  <a:pt x="3780243" y="8313"/>
                  <a:pt x="4265780" y="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Customer service man confused">
            <a:extLst>
              <a:ext uri="{FF2B5EF4-FFF2-40B4-BE49-F238E27FC236}">
                <a16:creationId xmlns:a16="http://schemas.microsoft.com/office/drawing/2014/main" id="{160F5EE0-D782-245A-E6A0-05B55577E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7778" y="1281082"/>
            <a:ext cx="4683257" cy="5152701"/>
          </a:xfrm>
          <a:prstGeom prst="rect">
            <a:avLst/>
          </a:prstGeom>
        </p:spPr>
      </p:pic>
    </p:spTree>
    <p:extLst>
      <p:ext uri="{BB962C8B-B14F-4D97-AF65-F5344CB8AC3E}">
        <p14:creationId xmlns:p14="http://schemas.microsoft.com/office/powerpoint/2010/main" val="2335265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300A-1929-3242-937B-19936F822A32}"/>
              </a:ext>
            </a:extLst>
          </p:cNvPr>
          <p:cNvSpPr>
            <a:spLocks noGrp="1"/>
          </p:cNvSpPr>
          <p:nvPr>
            <p:ph type="title"/>
          </p:nvPr>
        </p:nvSpPr>
        <p:spPr>
          <a:xfrm>
            <a:off x="929462" y="224834"/>
            <a:ext cx="10333075" cy="1414131"/>
          </a:xfrm>
        </p:spPr>
        <p:txBody>
          <a:bodyPr/>
          <a:lstStyle/>
          <a:p>
            <a:r>
              <a:rPr lang="it-IT" dirty="0"/>
              <a:t>We work with </a:t>
            </a:r>
            <a:r>
              <a:rPr lang="it-IT" u="sng" dirty="0"/>
              <a:t>projects</a:t>
            </a:r>
            <a:endParaRPr lang="en-US" dirty="0"/>
          </a:p>
        </p:txBody>
      </p:sp>
      <p:sp>
        <p:nvSpPr>
          <p:cNvPr id="3" name="Content Placeholder 2">
            <a:extLst>
              <a:ext uri="{FF2B5EF4-FFF2-40B4-BE49-F238E27FC236}">
                <a16:creationId xmlns:a16="http://schemas.microsoft.com/office/drawing/2014/main" id="{2111CFD9-C161-5327-DCFD-ABE4D05CAAD2}"/>
              </a:ext>
            </a:extLst>
          </p:cNvPr>
          <p:cNvSpPr>
            <a:spLocks noGrp="1"/>
          </p:cNvSpPr>
          <p:nvPr>
            <p:ph idx="1"/>
          </p:nvPr>
        </p:nvSpPr>
        <p:spPr>
          <a:xfrm>
            <a:off x="838200" y="1343025"/>
            <a:ext cx="5080277" cy="4866855"/>
          </a:xfrm>
        </p:spPr>
        <p:txBody>
          <a:bodyPr>
            <a:normAutofit lnSpcReduction="10000"/>
          </a:bodyPr>
          <a:lstStyle/>
          <a:p>
            <a:r>
              <a:rPr lang="it-IT" dirty="0"/>
              <a:t>Each project note is </a:t>
            </a:r>
            <a:r>
              <a:rPr lang="it-IT" u="sng" dirty="0"/>
              <a:t>useful to move to specific notes</a:t>
            </a:r>
            <a:r>
              <a:rPr lang="it-IT" dirty="0"/>
              <a:t> where you stored info that you need!</a:t>
            </a:r>
          </a:p>
          <a:p>
            <a:r>
              <a:rPr lang="it-IT" dirty="0"/>
              <a:t>- A bunch of </a:t>
            </a:r>
            <a:r>
              <a:rPr lang="it-IT" u="sng" dirty="0"/>
              <a:t>properties</a:t>
            </a:r>
            <a:endParaRPr lang="it-IT" dirty="0"/>
          </a:p>
          <a:p>
            <a:r>
              <a:rPr lang="en-US" dirty="0"/>
              <a:t>- A summary of the </a:t>
            </a:r>
            <a:r>
              <a:rPr lang="en-US" u="sng" dirty="0"/>
              <a:t>specific to-dos</a:t>
            </a:r>
          </a:p>
          <a:p>
            <a:r>
              <a:rPr lang="en-US" dirty="0"/>
              <a:t>- </a:t>
            </a:r>
            <a:r>
              <a:rPr lang="en-US" u="sng" dirty="0"/>
              <a:t>A list of all the daily notes where you have important information</a:t>
            </a:r>
            <a:r>
              <a:rPr lang="en-US" dirty="0"/>
              <a:t> (i.e. the summary properties in the Daily Notes)</a:t>
            </a:r>
          </a:p>
          <a:p>
            <a:r>
              <a:rPr lang="en-US" dirty="0"/>
              <a:t>- Other useful information and links</a:t>
            </a:r>
          </a:p>
          <a:p>
            <a:r>
              <a:rPr lang="en-US" dirty="0"/>
              <a:t>- A list of done tasks</a:t>
            </a:r>
          </a:p>
        </p:txBody>
      </p:sp>
      <p:pic>
        <p:nvPicPr>
          <p:cNvPr id="5" name="Picture 4">
            <a:extLst>
              <a:ext uri="{FF2B5EF4-FFF2-40B4-BE49-F238E27FC236}">
                <a16:creationId xmlns:a16="http://schemas.microsoft.com/office/drawing/2014/main" id="{F372AB36-734C-FE42-6052-AD06F92EDC87}"/>
              </a:ext>
            </a:extLst>
          </p:cNvPr>
          <p:cNvPicPr>
            <a:picLocks noChangeAspect="1"/>
          </p:cNvPicPr>
          <p:nvPr/>
        </p:nvPicPr>
        <p:blipFill>
          <a:blip r:embed="rId2"/>
          <a:stretch>
            <a:fillRect/>
          </a:stretch>
        </p:blipFill>
        <p:spPr>
          <a:xfrm>
            <a:off x="5918478" y="752866"/>
            <a:ext cx="5868237" cy="5359965"/>
          </a:xfrm>
          <a:prstGeom prst="rect">
            <a:avLst/>
          </a:prstGeom>
        </p:spPr>
      </p:pic>
    </p:spTree>
    <p:extLst>
      <p:ext uri="{BB962C8B-B14F-4D97-AF65-F5344CB8AC3E}">
        <p14:creationId xmlns:p14="http://schemas.microsoft.com/office/powerpoint/2010/main" val="1610996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25" name="Rectangle 24">
            <a:extLst>
              <a:ext uri="{FF2B5EF4-FFF2-40B4-BE49-F238E27FC236}">
                <a16:creationId xmlns:a16="http://schemas.microsoft.com/office/drawing/2014/main" id="{D0940C6F-9A54-410C-9BCD-203E8D97F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D98B472A-D6EF-4DBE-8152-4B2AA75D8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96" y="954156"/>
            <a:ext cx="5776791" cy="5009321"/>
          </a:xfrm>
          <a:custGeom>
            <a:avLst/>
            <a:gdLst>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341247 w 7832861"/>
              <a:gd name="connsiteY11" fmla="*/ 221774 h 6021285"/>
              <a:gd name="connsiteX12" fmla="*/ 2729122 w 7832861"/>
              <a:gd name="connsiteY12" fmla="*/ 145569 h 6021285"/>
              <a:gd name="connsiteX13" fmla="*/ 2759736 w 7832861"/>
              <a:gd name="connsiteY13" fmla="*/ 144080 h 6021285"/>
              <a:gd name="connsiteX14" fmla="*/ 2777664 w 7832861"/>
              <a:gd name="connsiteY14" fmla="*/ 140289 h 6021285"/>
              <a:gd name="connsiteX15" fmla="*/ 4237554 w 7832861"/>
              <a:gd name="connsiteY15" fmla="*/ 1051 h 6021285"/>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729122 w 7832861"/>
              <a:gd name="connsiteY11" fmla="*/ 145569 h 6021285"/>
              <a:gd name="connsiteX12" fmla="*/ 2759736 w 7832861"/>
              <a:gd name="connsiteY12" fmla="*/ 144080 h 6021285"/>
              <a:gd name="connsiteX13" fmla="*/ 2777664 w 7832861"/>
              <a:gd name="connsiteY13" fmla="*/ 140289 h 6021285"/>
              <a:gd name="connsiteX14" fmla="*/ 4237554 w 7832861"/>
              <a:gd name="connsiteY14" fmla="*/ 1051 h 6021285"/>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2759736 w 7832861"/>
              <a:gd name="connsiteY12" fmla="*/ 143029 h 6020234"/>
              <a:gd name="connsiteX13" fmla="*/ 4237554 w 7832861"/>
              <a:gd name="connsiteY13"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4237554 w 7832861"/>
              <a:gd name="connsiteY12"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729122 w 7832861"/>
              <a:gd name="connsiteY10" fmla="*/ 144518 h 6020234"/>
              <a:gd name="connsiteX11" fmla="*/ 4237554 w 7832861"/>
              <a:gd name="connsiteY11"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144519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607516 h 6035181"/>
              <a:gd name="connsiteX9" fmla="*/ 2780941 w 7832861"/>
              <a:gd name="connsiteY9" fmla="*/ 144519 h 6035181"/>
              <a:gd name="connsiteX10" fmla="*/ 4237554 w 7832861"/>
              <a:gd name="connsiteY10" fmla="*/ 0 h 6035181"/>
              <a:gd name="connsiteX0" fmla="*/ 4265780 w 7861087"/>
              <a:gd name="connsiteY0" fmla="*/ 0 h 6035181"/>
              <a:gd name="connsiteX1" fmla="*/ 6822703 w 7861087"/>
              <a:gd name="connsiteY1" fmla="*/ 1554529 h 6035181"/>
              <a:gd name="connsiteX2" fmla="*/ 7217331 w 7861087"/>
              <a:gd name="connsiteY2" fmla="*/ 3909228 h 6035181"/>
              <a:gd name="connsiteX3" fmla="*/ 7861087 w 7861087"/>
              <a:gd name="connsiteY3" fmla="*/ 4558712 h 6035181"/>
              <a:gd name="connsiteX4" fmla="*/ 6835461 w 7861087"/>
              <a:gd name="connsiteY4" fmla="*/ 4788183 h 6035181"/>
              <a:gd name="connsiteX5" fmla="*/ 4490923 w 7861087"/>
              <a:gd name="connsiteY5" fmla="*/ 5742267 h 6035181"/>
              <a:gd name="connsiteX6" fmla="*/ 2043231 w 7861087"/>
              <a:gd name="connsiteY6" fmla="*/ 5910374 h 6035181"/>
              <a:gd name="connsiteX7" fmla="*/ 159229 w 7861087"/>
              <a:gd name="connsiteY7" fmla="*/ 4034582 h 6035181"/>
              <a:gd name="connsiteX8" fmla="*/ 1289943 w 7861087"/>
              <a:gd name="connsiteY8" fmla="*/ 622464 h 6035181"/>
              <a:gd name="connsiteX9" fmla="*/ 2809167 w 7861087"/>
              <a:gd name="connsiteY9" fmla="*/ 144519 h 6035181"/>
              <a:gd name="connsiteX10" fmla="*/ 4265780 w 7861087"/>
              <a:gd name="connsiteY10" fmla="*/ 0 h 603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61087" h="6035181">
                <a:moveTo>
                  <a:pt x="4265780" y="0"/>
                </a:moveTo>
                <a:cubicBezTo>
                  <a:pt x="5338002" y="21445"/>
                  <a:pt x="6383269" y="390941"/>
                  <a:pt x="6822703" y="1554529"/>
                </a:cubicBezTo>
                <a:cubicBezTo>
                  <a:pt x="7159410" y="2314095"/>
                  <a:pt x="7103165" y="3447531"/>
                  <a:pt x="7217331" y="3909228"/>
                </a:cubicBezTo>
                <a:cubicBezTo>
                  <a:pt x="7342397" y="4433062"/>
                  <a:pt x="7861087" y="4558712"/>
                  <a:pt x="7861087" y="4558712"/>
                </a:cubicBezTo>
                <a:cubicBezTo>
                  <a:pt x="7709964" y="4623369"/>
                  <a:pt x="7377128" y="4620797"/>
                  <a:pt x="6835461" y="4788183"/>
                </a:cubicBezTo>
                <a:cubicBezTo>
                  <a:pt x="6293793" y="4955568"/>
                  <a:pt x="5289626" y="5555233"/>
                  <a:pt x="4490923" y="5742267"/>
                </a:cubicBezTo>
                <a:cubicBezTo>
                  <a:pt x="3692220" y="5929300"/>
                  <a:pt x="2765184" y="6194987"/>
                  <a:pt x="2043231" y="5910374"/>
                </a:cubicBezTo>
                <a:cubicBezTo>
                  <a:pt x="1321278" y="5625761"/>
                  <a:pt x="284777" y="4915900"/>
                  <a:pt x="159229" y="4034582"/>
                </a:cubicBezTo>
                <a:cubicBezTo>
                  <a:pt x="33681" y="3153264"/>
                  <a:pt x="-456595" y="1392285"/>
                  <a:pt x="1289943" y="622464"/>
                </a:cubicBezTo>
                <a:cubicBezTo>
                  <a:pt x="2241160" y="260608"/>
                  <a:pt x="2324710" y="230825"/>
                  <a:pt x="2809167" y="144519"/>
                </a:cubicBezTo>
                <a:cubicBezTo>
                  <a:pt x="3450164" y="31575"/>
                  <a:pt x="3780243" y="8313"/>
                  <a:pt x="4265780" y="0"/>
                </a:cubicBez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A366AE3-3C8F-AF50-6845-999CFE283228}"/>
              </a:ext>
            </a:extLst>
          </p:cNvPr>
          <p:cNvSpPr>
            <a:spLocks noGrp="1"/>
          </p:cNvSpPr>
          <p:nvPr>
            <p:ph type="title"/>
          </p:nvPr>
        </p:nvSpPr>
        <p:spPr>
          <a:xfrm>
            <a:off x="511549" y="1525816"/>
            <a:ext cx="5386075" cy="3687472"/>
          </a:xfrm>
        </p:spPr>
        <p:txBody>
          <a:bodyPr vert="horz" lIns="91440" tIns="45720" rIns="91440" bIns="45720" rtlCol="0" anchor="ctr">
            <a:normAutofit/>
          </a:bodyPr>
          <a:lstStyle/>
          <a:p>
            <a:pPr algn="ctr"/>
            <a:r>
              <a:rPr lang="en-US" dirty="0">
                <a:latin typeface="+mn-lt"/>
              </a:rPr>
              <a:t>I want a system where I can manage tidily all the information I deal with </a:t>
            </a:r>
          </a:p>
        </p:txBody>
      </p:sp>
      <p:sp>
        <p:nvSpPr>
          <p:cNvPr id="29" name="Freeform: Shape 28">
            <a:extLst>
              <a:ext uri="{FF2B5EF4-FFF2-40B4-BE49-F238E27FC236}">
                <a16:creationId xmlns:a16="http://schemas.microsoft.com/office/drawing/2014/main" id="{FB69A980-D397-4383-991D-6DC2FB1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35556" y="935488"/>
            <a:ext cx="4587669"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52318E-D247-4ED8-8B91-ED4663F23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746" y="1000537"/>
            <a:ext cx="5776791" cy="5009321"/>
          </a:xfrm>
          <a:custGeom>
            <a:avLst/>
            <a:gdLst>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341247 w 7832861"/>
              <a:gd name="connsiteY11" fmla="*/ 221774 h 6021285"/>
              <a:gd name="connsiteX12" fmla="*/ 2729122 w 7832861"/>
              <a:gd name="connsiteY12" fmla="*/ 145569 h 6021285"/>
              <a:gd name="connsiteX13" fmla="*/ 2759736 w 7832861"/>
              <a:gd name="connsiteY13" fmla="*/ 144080 h 6021285"/>
              <a:gd name="connsiteX14" fmla="*/ 2777664 w 7832861"/>
              <a:gd name="connsiteY14" fmla="*/ 140289 h 6021285"/>
              <a:gd name="connsiteX15" fmla="*/ 4237554 w 7832861"/>
              <a:gd name="connsiteY15" fmla="*/ 1051 h 6021285"/>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729122 w 7832861"/>
              <a:gd name="connsiteY11" fmla="*/ 145569 h 6021285"/>
              <a:gd name="connsiteX12" fmla="*/ 2759736 w 7832861"/>
              <a:gd name="connsiteY12" fmla="*/ 144080 h 6021285"/>
              <a:gd name="connsiteX13" fmla="*/ 2777664 w 7832861"/>
              <a:gd name="connsiteY13" fmla="*/ 140289 h 6021285"/>
              <a:gd name="connsiteX14" fmla="*/ 4237554 w 7832861"/>
              <a:gd name="connsiteY14" fmla="*/ 1051 h 6021285"/>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2759736 w 7832861"/>
              <a:gd name="connsiteY12" fmla="*/ 143029 h 6020234"/>
              <a:gd name="connsiteX13" fmla="*/ 4237554 w 7832861"/>
              <a:gd name="connsiteY13"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4237554 w 7832861"/>
              <a:gd name="connsiteY12"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729122 w 7832861"/>
              <a:gd name="connsiteY10" fmla="*/ 144518 h 6020234"/>
              <a:gd name="connsiteX11" fmla="*/ 4237554 w 7832861"/>
              <a:gd name="connsiteY11"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144519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607516 h 6035181"/>
              <a:gd name="connsiteX9" fmla="*/ 2780941 w 7832861"/>
              <a:gd name="connsiteY9" fmla="*/ 144519 h 6035181"/>
              <a:gd name="connsiteX10" fmla="*/ 4237554 w 7832861"/>
              <a:gd name="connsiteY10" fmla="*/ 0 h 6035181"/>
              <a:gd name="connsiteX0" fmla="*/ 4265780 w 7861087"/>
              <a:gd name="connsiteY0" fmla="*/ 0 h 6035181"/>
              <a:gd name="connsiteX1" fmla="*/ 6822703 w 7861087"/>
              <a:gd name="connsiteY1" fmla="*/ 1554529 h 6035181"/>
              <a:gd name="connsiteX2" fmla="*/ 7217331 w 7861087"/>
              <a:gd name="connsiteY2" fmla="*/ 3909228 h 6035181"/>
              <a:gd name="connsiteX3" fmla="*/ 7861087 w 7861087"/>
              <a:gd name="connsiteY3" fmla="*/ 4558712 h 6035181"/>
              <a:gd name="connsiteX4" fmla="*/ 6835461 w 7861087"/>
              <a:gd name="connsiteY4" fmla="*/ 4788183 h 6035181"/>
              <a:gd name="connsiteX5" fmla="*/ 4490923 w 7861087"/>
              <a:gd name="connsiteY5" fmla="*/ 5742267 h 6035181"/>
              <a:gd name="connsiteX6" fmla="*/ 2043231 w 7861087"/>
              <a:gd name="connsiteY6" fmla="*/ 5910374 h 6035181"/>
              <a:gd name="connsiteX7" fmla="*/ 159229 w 7861087"/>
              <a:gd name="connsiteY7" fmla="*/ 4034582 h 6035181"/>
              <a:gd name="connsiteX8" fmla="*/ 1289943 w 7861087"/>
              <a:gd name="connsiteY8" fmla="*/ 622464 h 6035181"/>
              <a:gd name="connsiteX9" fmla="*/ 2809167 w 7861087"/>
              <a:gd name="connsiteY9" fmla="*/ 144519 h 6035181"/>
              <a:gd name="connsiteX10" fmla="*/ 4265780 w 7861087"/>
              <a:gd name="connsiteY10" fmla="*/ 0 h 603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61087" h="6035181">
                <a:moveTo>
                  <a:pt x="4265780" y="0"/>
                </a:moveTo>
                <a:cubicBezTo>
                  <a:pt x="5338002" y="21445"/>
                  <a:pt x="6383269" y="390941"/>
                  <a:pt x="6822703" y="1554529"/>
                </a:cubicBezTo>
                <a:cubicBezTo>
                  <a:pt x="7159410" y="2314095"/>
                  <a:pt x="7103165" y="3447531"/>
                  <a:pt x="7217331" y="3909228"/>
                </a:cubicBezTo>
                <a:cubicBezTo>
                  <a:pt x="7342397" y="4433062"/>
                  <a:pt x="7861087" y="4558712"/>
                  <a:pt x="7861087" y="4558712"/>
                </a:cubicBezTo>
                <a:cubicBezTo>
                  <a:pt x="7709964" y="4623369"/>
                  <a:pt x="7377128" y="4620797"/>
                  <a:pt x="6835461" y="4788183"/>
                </a:cubicBezTo>
                <a:cubicBezTo>
                  <a:pt x="6293793" y="4955568"/>
                  <a:pt x="5289626" y="5555233"/>
                  <a:pt x="4490923" y="5742267"/>
                </a:cubicBezTo>
                <a:cubicBezTo>
                  <a:pt x="3692220" y="5929300"/>
                  <a:pt x="2765184" y="6194987"/>
                  <a:pt x="2043231" y="5910374"/>
                </a:cubicBezTo>
                <a:cubicBezTo>
                  <a:pt x="1321278" y="5625761"/>
                  <a:pt x="284777" y="4915900"/>
                  <a:pt x="159229" y="4034582"/>
                </a:cubicBezTo>
                <a:cubicBezTo>
                  <a:pt x="33681" y="3153264"/>
                  <a:pt x="-456595" y="1392285"/>
                  <a:pt x="1289943" y="622464"/>
                </a:cubicBezTo>
                <a:cubicBezTo>
                  <a:pt x="2241160" y="260608"/>
                  <a:pt x="2324710" y="230825"/>
                  <a:pt x="2809167" y="144519"/>
                </a:cubicBezTo>
                <a:cubicBezTo>
                  <a:pt x="3450164" y="31575"/>
                  <a:pt x="3780243" y="8313"/>
                  <a:pt x="4265780" y="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Businessman fist on chin">
            <a:extLst>
              <a:ext uri="{FF2B5EF4-FFF2-40B4-BE49-F238E27FC236}">
                <a16:creationId xmlns:a16="http://schemas.microsoft.com/office/drawing/2014/main" id="{84FB2978-5BD2-5D50-BA58-7158D3DD4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9716" y="548672"/>
            <a:ext cx="1744110" cy="5765657"/>
          </a:xfrm>
          <a:prstGeom prst="rect">
            <a:avLst/>
          </a:prstGeom>
        </p:spPr>
      </p:pic>
    </p:spTree>
    <p:extLst>
      <p:ext uri="{BB962C8B-B14F-4D97-AF65-F5344CB8AC3E}">
        <p14:creationId xmlns:p14="http://schemas.microsoft.com/office/powerpoint/2010/main" val="3387768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7B74E81-276A-4BF8-9D74-BF6C44B2E4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stomer service man frustrated">
            <a:extLst>
              <a:ext uri="{FF2B5EF4-FFF2-40B4-BE49-F238E27FC236}">
                <a16:creationId xmlns:a16="http://schemas.microsoft.com/office/drawing/2014/main" id="{A193FEDD-A7BB-8783-90B1-0EE18A18E341}"/>
              </a:ext>
            </a:extLst>
          </p:cNvPr>
          <p:cNvPicPr>
            <a:picLocks noChangeAspect="1"/>
          </p:cNvPicPr>
          <p:nvPr/>
        </p:nvPicPr>
        <p:blipFill>
          <a:blip r:embed="rId2">
            <a:extLst>
              <a:ext uri="{28A0092B-C50C-407E-A947-70E740481C1C}">
                <a14:useLocalDpi xmlns:a14="http://schemas.microsoft.com/office/drawing/2010/main" val="0"/>
              </a:ext>
            </a:extLst>
          </a:blip>
          <a:srcRect t="5025" b="38442"/>
          <a:stretch>
            <a:fillRect/>
          </a:stretch>
        </p:blipFill>
        <p:spPr>
          <a:xfrm>
            <a:off x="20" y="10"/>
            <a:ext cx="12191981" cy="6857990"/>
          </a:xfrm>
          <a:prstGeom prst="rect">
            <a:avLst/>
          </a:prstGeom>
        </p:spPr>
      </p:pic>
      <p:sp>
        <p:nvSpPr>
          <p:cNvPr id="12" name="Freeform: Shape 11">
            <a:extLst>
              <a:ext uri="{FF2B5EF4-FFF2-40B4-BE49-F238E27FC236}">
                <a16:creationId xmlns:a16="http://schemas.microsoft.com/office/drawing/2014/main" id="{19C537B0-73BE-41E7-8BD7-CC603DD2B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1470" y="1689814"/>
            <a:ext cx="6140530" cy="4647338"/>
          </a:xfrm>
          <a:custGeom>
            <a:avLst/>
            <a:gdLst>
              <a:gd name="connsiteX0" fmla="*/ 3354001 w 6140530"/>
              <a:gd name="connsiteY0" fmla="*/ 1219 h 4626714"/>
              <a:gd name="connsiteX1" fmla="*/ 4854691 w 6140530"/>
              <a:gd name="connsiteY1" fmla="*/ 125683 h 4626714"/>
              <a:gd name="connsiteX2" fmla="*/ 6093602 w 6140530"/>
              <a:gd name="connsiteY2" fmla="*/ 1013600 h 4626714"/>
              <a:gd name="connsiteX3" fmla="*/ 6140530 w 6140530"/>
              <a:gd name="connsiteY3" fmla="*/ 1110875 h 4626714"/>
              <a:gd name="connsiteX4" fmla="*/ 6140530 w 6140530"/>
              <a:gd name="connsiteY4" fmla="*/ 3914197 h 4626714"/>
              <a:gd name="connsiteX5" fmla="*/ 6123285 w 6140530"/>
              <a:gd name="connsiteY5" fmla="*/ 3940855 h 4626714"/>
              <a:gd name="connsiteX6" fmla="*/ 6022119 w 6140530"/>
              <a:gd name="connsiteY6" fmla="*/ 4052713 h 4626714"/>
              <a:gd name="connsiteX7" fmla="*/ 2791676 w 6140530"/>
              <a:gd name="connsiteY7" fmla="*/ 4623624 h 4626714"/>
              <a:gd name="connsiteX8" fmla="*/ 0 w 6140530"/>
              <a:gd name="connsiteY8" fmla="*/ 4180103 h 4626714"/>
              <a:gd name="connsiteX9" fmla="*/ 486444 w 6140530"/>
              <a:gd name="connsiteY9" fmla="*/ 3598665 h 4626714"/>
              <a:gd name="connsiteX10" fmla="*/ 701119 w 6140530"/>
              <a:gd name="connsiteY10" fmla="*/ 1679227 h 4626714"/>
              <a:gd name="connsiteX11" fmla="*/ 3354001 w 6140530"/>
              <a:gd name="connsiteY11" fmla="*/ 1219 h 4626714"/>
              <a:gd name="connsiteX0" fmla="*/ 3354001 w 6140530"/>
              <a:gd name="connsiteY0" fmla="*/ 1219 h 4647338"/>
              <a:gd name="connsiteX1" fmla="*/ 4854691 w 6140530"/>
              <a:gd name="connsiteY1" fmla="*/ 125683 h 4647338"/>
              <a:gd name="connsiteX2" fmla="*/ 6093602 w 6140530"/>
              <a:gd name="connsiteY2" fmla="*/ 1013600 h 4647338"/>
              <a:gd name="connsiteX3" fmla="*/ 6140530 w 6140530"/>
              <a:gd name="connsiteY3" fmla="*/ 1110875 h 4647338"/>
              <a:gd name="connsiteX4" fmla="*/ 6140530 w 6140530"/>
              <a:gd name="connsiteY4" fmla="*/ 3914197 h 4647338"/>
              <a:gd name="connsiteX5" fmla="*/ 6123285 w 6140530"/>
              <a:gd name="connsiteY5" fmla="*/ 3940855 h 4647338"/>
              <a:gd name="connsiteX6" fmla="*/ 6022119 w 6140530"/>
              <a:gd name="connsiteY6" fmla="*/ 4052713 h 4647338"/>
              <a:gd name="connsiteX7" fmla="*/ 2791676 w 6140530"/>
              <a:gd name="connsiteY7" fmla="*/ 4623624 h 4647338"/>
              <a:gd name="connsiteX8" fmla="*/ 0 w 6140530"/>
              <a:gd name="connsiteY8" fmla="*/ 4180103 h 4647338"/>
              <a:gd name="connsiteX9" fmla="*/ 486444 w 6140530"/>
              <a:gd name="connsiteY9" fmla="*/ 3598665 h 4647338"/>
              <a:gd name="connsiteX10" fmla="*/ 701119 w 6140530"/>
              <a:gd name="connsiteY10" fmla="*/ 1679227 h 4647338"/>
              <a:gd name="connsiteX11" fmla="*/ 3354001 w 6140530"/>
              <a:gd name="connsiteY11" fmla="*/ 1219 h 4647338"/>
              <a:gd name="connsiteX0" fmla="*/ 3354001 w 6140530"/>
              <a:gd name="connsiteY0" fmla="*/ 1219 h 4647338"/>
              <a:gd name="connsiteX1" fmla="*/ 4854691 w 6140530"/>
              <a:gd name="connsiteY1" fmla="*/ 125683 h 4647338"/>
              <a:gd name="connsiteX2" fmla="*/ 6093602 w 6140530"/>
              <a:gd name="connsiteY2" fmla="*/ 1013600 h 4647338"/>
              <a:gd name="connsiteX3" fmla="*/ 6140530 w 6140530"/>
              <a:gd name="connsiteY3" fmla="*/ 1110875 h 4647338"/>
              <a:gd name="connsiteX4" fmla="*/ 6140530 w 6140530"/>
              <a:gd name="connsiteY4" fmla="*/ 3914197 h 4647338"/>
              <a:gd name="connsiteX5" fmla="*/ 6123285 w 6140530"/>
              <a:gd name="connsiteY5" fmla="*/ 3940855 h 4647338"/>
              <a:gd name="connsiteX6" fmla="*/ 6022119 w 6140530"/>
              <a:gd name="connsiteY6" fmla="*/ 4052713 h 4647338"/>
              <a:gd name="connsiteX7" fmla="*/ 2791676 w 6140530"/>
              <a:gd name="connsiteY7" fmla="*/ 4623624 h 4647338"/>
              <a:gd name="connsiteX8" fmla="*/ 0 w 6140530"/>
              <a:gd name="connsiteY8" fmla="*/ 4180103 h 4647338"/>
              <a:gd name="connsiteX9" fmla="*/ 486444 w 6140530"/>
              <a:gd name="connsiteY9" fmla="*/ 3598665 h 4647338"/>
              <a:gd name="connsiteX10" fmla="*/ 701119 w 6140530"/>
              <a:gd name="connsiteY10" fmla="*/ 1679227 h 4647338"/>
              <a:gd name="connsiteX11" fmla="*/ 3354001 w 6140530"/>
              <a:gd name="connsiteY11" fmla="*/ 1219 h 464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0530" h="4647338">
                <a:moveTo>
                  <a:pt x="3354001" y="1219"/>
                </a:moveTo>
                <a:cubicBezTo>
                  <a:pt x="4004435" y="-11736"/>
                  <a:pt x="4587960" y="81931"/>
                  <a:pt x="4854691" y="125683"/>
                </a:cubicBezTo>
                <a:cubicBezTo>
                  <a:pt x="5569674" y="248878"/>
                  <a:pt x="5884365" y="614355"/>
                  <a:pt x="6093602" y="1013600"/>
                </a:cubicBezTo>
                <a:lnTo>
                  <a:pt x="6140530" y="1110875"/>
                </a:lnTo>
                <a:lnTo>
                  <a:pt x="6140530" y="3914197"/>
                </a:lnTo>
                <a:lnTo>
                  <a:pt x="6123285" y="3940855"/>
                </a:lnTo>
                <a:cubicBezTo>
                  <a:pt x="6092119" y="3981849"/>
                  <a:pt x="6058441" y="4019304"/>
                  <a:pt x="6022119" y="4052713"/>
                </a:cubicBezTo>
                <a:cubicBezTo>
                  <a:pt x="5440967" y="4587251"/>
                  <a:pt x="4022382" y="4706012"/>
                  <a:pt x="2791676" y="4623624"/>
                </a:cubicBezTo>
                <a:cubicBezTo>
                  <a:pt x="1788243" y="4556450"/>
                  <a:pt x="990667" y="4345015"/>
                  <a:pt x="0" y="4180103"/>
                </a:cubicBezTo>
                <a:cubicBezTo>
                  <a:pt x="0" y="4180103"/>
                  <a:pt x="445100" y="4042167"/>
                  <a:pt x="486444" y="3598665"/>
                </a:cubicBezTo>
                <a:cubicBezTo>
                  <a:pt x="526106" y="3207312"/>
                  <a:pt x="513958" y="2340421"/>
                  <a:pt x="701119" y="1679227"/>
                </a:cubicBezTo>
                <a:cubicBezTo>
                  <a:pt x="1000026" y="340576"/>
                  <a:pt x="2269944" y="22811"/>
                  <a:pt x="3354001" y="12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757CFF1-20F6-4EF6-83FA-264F652F4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47219">
            <a:off x="6227678" y="1604682"/>
            <a:ext cx="6095974" cy="4725794"/>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47652"/>
              <a:gd name="connsiteY0" fmla="*/ 731902 h 764135"/>
              <a:gd name="connsiteX1" fmla="*/ 373741 w 847652"/>
              <a:gd name="connsiteY1" fmla="*/ 757848 h 764135"/>
              <a:gd name="connsiteX2" fmla="*/ 812900 w 847652"/>
              <a:gd name="connsiteY2" fmla="*/ 492088 h 764135"/>
              <a:gd name="connsiteX3" fmla="*/ 794101 w 847652"/>
              <a:gd name="connsiteY3" fmla="*/ 187195 h 764135"/>
              <a:gd name="connsiteX4" fmla="*/ 588282 w 847652"/>
              <a:gd name="connsiteY4" fmla="*/ 3537 h 764135"/>
              <a:gd name="connsiteX5" fmla="*/ 59263 w 847652"/>
              <a:gd name="connsiteY5" fmla="*/ 319863 h 764135"/>
              <a:gd name="connsiteX6" fmla="*/ 56596 w 847652"/>
              <a:gd name="connsiteY6" fmla="*/ 630854 h 764135"/>
              <a:gd name="connsiteX7" fmla="*/ 0 w 847652"/>
              <a:gd name="connsiteY7" fmla="*/ 731902 h 764135"/>
              <a:gd name="connsiteX0" fmla="*/ 0 w 843619"/>
              <a:gd name="connsiteY0" fmla="*/ 731902 h 766005"/>
              <a:gd name="connsiteX1" fmla="*/ 373741 w 843619"/>
              <a:gd name="connsiteY1" fmla="*/ 757848 h 766005"/>
              <a:gd name="connsiteX2" fmla="*/ 807052 w 843619"/>
              <a:gd name="connsiteY2" fmla="*/ 579654 h 766005"/>
              <a:gd name="connsiteX3" fmla="*/ 794101 w 843619"/>
              <a:gd name="connsiteY3" fmla="*/ 187195 h 766005"/>
              <a:gd name="connsiteX4" fmla="*/ 588282 w 843619"/>
              <a:gd name="connsiteY4" fmla="*/ 3537 h 766005"/>
              <a:gd name="connsiteX5" fmla="*/ 59263 w 843619"/>
              <a:gd name="connsiteY5" fmla="*/ 319863 h 766005"/>
              <a:gd name="connsiteX6" fmla="*/ 56596 w 843619"/>
              <a:gd name="connsiteY6" fmla="*/ 630854 h 766005"/>
              <a:gd name="connsiteX7" fmla="*/ 0 w 843619"/>
              <a:gd name="connsiteY7" fmla="*/ 731902 h 766005"/>
              <a:gd name="connsiteX0" fmla="*/ 0 w 838949"/>
              <a:gd name="connsiteY0" fmla="*/ 731902 h 764478"/>
              <a:gd name="connsiteX1" fmla="*/ 373741 w 838949"/>
              <a:gd name="connsiteY1" fmla="*/ 757848 h 764478"/>
              <a:gd name="connsiteX2" fmla="*/ 799956 w 838949"/>
              <a:gd name="connsiteY2" fmla="*/ 602289 h 764478"/>
              <a:gd name="connsiteX3" fmla="*/ 794101 w 838949"/>
              <a:gd name="connsiteY3" fmla="*/ 187195 h 764478"/>
              <a:gd name="connsiteX4" fmla="*/ 588282 w 838949"/>
              <a:gd name="connsiteY4" fmla="*/ 3537 h 764478"/>
              <a:gd name="connsiteX5" fmla="*/ 59263 w 838949"/>
              <a:gd name="connsiteY5" fmla="*/ 319863 h 764478"/>
              <a:gd name="connsiteX6" fmla="*/ 56596 w 838949"/>
              <a:gd name="connsiteY6" fmla="*/ 630854 h 764478"/>
              <a:gd name="connsiteX7" fmla="*/ 0 w 838949"/>
              <a:gd name="connsiteY7" fmla="*/ 731902 h 764478"/>
              <a:gd name="connsiteX0" fmla="*/ 0 w 844858"/>
              <a:gd name="connsiteY0" fmla="*/ 731902 h 764478"/>
              <a:gd name="connsiteX1" fmla="*/ 373741 w 844858"/>
              <a:gd name="connsiteY1" fmla="*/ 757848 h 764478"/>
              <a:gd name="connsiteX2" fmla="*/ 799956 w 844858"/>
              <a:gd name="connsiteY2" fmla="*/ 602289 h 764478"/>
              <a:gd name="connsiteX3" fmla="*/ 794101 w 844858"/>
              <a:gd name="connsiteY3" fmla="*/ 187195 h 764478"/>
              <a:gd name="connsiteX4" fmla="*/ 588282 w 844858"/>
              <a:gd name="connsiteY4" fmla="*/ 3537 h 764478"/>
              <a:gd name="connsiteX5" fmla="*/ 59263 w 844858"/>
              <a:gd name="connsiteY5" fmla="*/ 319863 h 764478"/>
              <a:gd name="connsiteX6" fmla="*/ 56596 w 844858"/>
              <a:gd name="connsiteY6" fmla="*/ 630854 h 764478"/>
              <a:gd name="connsiteX7" fmla="*/ 0 w 844858"/>
              <a:gd name="connsiteY7" fmla="*/ 731902 h 764478"/>
              <a:gd name="connsiteX0" fmla="*/ 0 w 841989"/>
              <a:gd name="connsiteY0" fmla="*/ 731902 h 763721"/>
              <a:gd name="connsiteX1" fmla="*/ 373741 w 841989"/>
              <a:gd name="connsiteY1" fmla="*/ 757848 h 763721"/>
              <a:gd name="connsiteX2" fmla="*/ 795517 w 841989"/>
              <a:gd name="connsiteY2" fmla="*/ 613716 h 763721"/>
              <a:gd name="connsiteX3" fmla="*/ 794101 w 841989"/>
              <a:gd name="connsiteY3" fmla="*/ 187195 h 763721"/>
              <a:gd name="connsiteX4" fmla="*/ 588282 w 841989"/>
              <a:gd name="connsiteY4" fmla="*/ 3537 h 763721"/>
              <a:gd name="connsiteX5" fmla="*/ 59263 w 841989"/>
              <a:gd name="connsiteY5" fmla="*/ 319863 h 763721"/>
              <a:gd name="connsiteX6" fmla="*/ 56596 w 841989"/>
              <a:gd name="connsiteY6" fmla="*/ 630854 h 763721"/>
              <a:gd name="connsiteX7" fmla="*/ 0 w 841989"/>
              <a:gd name="connsiteY7" fmla="*/ 731902 h 763721"/>
              <a:gd name="connsiteX0" fmla="*/ 0 w 836040"/>
              <a:gd name="connsiteY0" fmla="*/ 731902 h 763528"/>
              <a:gd name="connsiteX1" fmla="*/ 375521 w 836040"/>
              <a:gd name="connsiteY1" fmla="*/ 757630 h 763528"/>
              <a:gd name="connsiteX2" fmla="*/ 795517 w 836040"/>
              <a:gd name="connsiteY2" fmla="*/ 613716 h 763528"/>
              <a:gd name="connsiteX3" fmla="*/ 794101 w 836040"/>
              <a:gd name="connsiteY3" fmla="*/ 187195 h 763528"/>
              <a:gd name="connsiteX4" fmla="*/ 588282 w 836040"/>
              <a:gd name="connsiteY4" fmla="*/ 3537 h 763528"/>
              <a:gd name="connsiteX5" fmla="*/ 59263 w 836040"/>
              <a:gd name="connsiteY5" fmla="*/ 319863 h 763528"/>
              <a:gd name="connsiteX6" fmla="*/ 56596 w 836040"/>
              <a:gd name="connsiteY6" fmla="*/ 630854 h 763528"/>
              <a:gd name="connsiteX7" fmla="*/ 0 w 836040"/>
              <a:gd name="connsiteY7" fmla="*/ 731902 h 763528"/>
              <a:gd name="connsiteX0" fmla="*/ 0 w 836040"/>
              <a:gd name="connsiteY0" fmla="*/ 731902 h 761256"/>
              <a:gd name="connsiteX1" fmla="*/ 375521 w 836040"/>
              <a:gd name="connsiteY1" fmla="*/ 757630 h 761256"/>
              <a:gd name="connsiteX2" fmla="*/ 795517 w 836040"/>
              <a:gd name="connsiteY2" fmla="*/ 613716 h 761256"/>
              <a:gd name="connsiteX3" fmla="*/ 794101 w 836040"/>
              <a:gd name="connsiteY3" fmla="*/ 187195 h 761256"/>
              <a:gd name="connsiteX4" fmla="*/ 588282 w 836040"/>
              <a:gd name="connsiteY4" fmla="*/ 3537 h 761256"/>
              <a:gd name="connsiteX5" fmla="*/ 59263 w 836040"/>
              <a:gd name="connsiteY5" fmla="*/ 319863 h 761256"/>
              <a:gd name="connsiteX6" fmla="*/ 56596 w 836040"/>
              <a:gd name="connsiteY6" fmla="*/ 630854 h 761256"/>
              <a:gd name="connsiteX7" fmla="*/ 0 w 836040"/>
              <a:gd name="connsiteY7" fmla="*/ 731902 h 761256"/>
              <a:gd name="connsiteX0" fmla="*/ 794101 w 837028"/>
              <a:gd name="connsiteY0" fmla="*/ 187195 h 761256"/>
              <a:gd name="connsiteX1" fmla="*/ 588282 w 837028"/>
              <a:gd name="connsiteY1" fmla="*/ 3537 h 761256"/>
              <a:gd name="connsiteX2" fmla="*/ 59263 w 837028"/>
              <a:gd name="connsiteY2" fmla="*/ 319863 h 761256"/>
              <a:gd name="connsiteX3" fmla="*/ 56596 w 837028"/>
              <a:gd name="connsiteY3" fmla="*/ 630854 h 761256"/>
              <a:gd name="connsiteX4" fmla="*/ 0 w 837028"/>
              <a:gd name="connsiteY4" fmla="*/ 731902 h 761256"/>
              <a:gd name="connsiteX5" fmla="*/ 375521 w 837028"/>
              <a:gd name="connsiteY5" fmla="*/ 757630 h 761256"/>
              <a:gd name="connsiteX6" fmla="*/ 795517 w 837028"/>
              <a:gd name="connsiteY6" fmla="*/ 613716 h 761256"/>
              <a:gd name="connsiteX7" fmla="*/ 806268 w 837028"/>
              <a:gd name="connsiteY7" fmla="*/ 201919 h 761256"/>
              <a:gd name="connsiteX0" fmla="*/ 794101 w 795517"/>
              <a:gd name="connsiteY0" fmla="*/ 187195 h 761256"/>
              <a:gd name="connsiteX1" fmla="*/ 588282 w 795517"/>
              <a:gd name="connsiteY1" fmla="*/ 3537 h 761256"/>
              <a:gd name="connsiteX2" fmla="*/ 59263 w 795517"/>
              <a:gd name="connsiteY2" fmla="*/ 319863 h 761256"/>
              <a:gd name="connsiteX3" fmla="*/ 56596 w 795517"/>
              <a:gd name="connsiteY3" fmla="*/ 630854 h 761256"/>
              <a:gd name="connsiteX4" fmla="*/ 0 w 795517"/>
              <a:gd name="connsiteY4" fmla="*/ 731902 h 761256"/>
              <a:gd name="connsiteX5" fmla="*/ 375521 w 795517"/>
              <a:gd name="connsiteY5" fmla="*/ 757630 h 761256"/>
              <a:gd name="connsiteX6" fmla="*/ 795517 w 795517"/>
              <a:gd name="connsiteY6" fmla="*/ 613716 h 761256"/>
              <a:gd name="connsiteX0" fmla="*/ 794101 w 811137"/>
              <a:gd name="connsiteY0" fmla="*/ 187195 h 764776"/>
              <a:gd name="connsiteX1" fmla="*/ 588282 w 811137"/>
              <a:gd name="connsiteY1" fmla="*/ 3537 h 764776"/>
              <a:gd name="connsiteX2" fmla="*/ 59263 w 811137"/>
              <a:gd name="connsiteY2" fmla="*/ 319863 h 764776"/>
              <a:gd name="connsiteX3" fmla="*/ 56596 w 811137"/>
              <a:gd name="connsiteY3" fmla="*/ 630854 h 764776"/>
              <a:gd name="connsiteX4" fmla="*/ 0 w 811137"/>
              <a:gd name="connsiteY4" fmla="*/ 731902 h 764776"/>
              <a:gd name="connsiteX5" fmla="*/ 375521 w 811137"/>
              <a:gd name="connsiteY5" fmla="*/ 757630 h 764776"/>
              <a:gd name="connsiteX6" fmla="*/ 811137 w 811137"/>
              <a:gd name="connsiteY6" fmla="*/ 595001 h 764776"/>
              <a:gd name="connsiteX0" fmla="*/ 794101 w 811137"/>
              <a:gd name="connsiteY0" fmla="*/ 187195 h 764776"/>
              <a:gd name="connsiteX1" fmla="*/ 588282 w 811137"/>
              <a:gd name="connsiteY1" fmla="*/ 3537 h 764776"/>
              <a:gd name="connsiteX2" fmla="*/ 59263 w 811137"/>
              <a:gd name="connsiteY2" fmla="*/ 319863 h 764776"/>
              <a:gd name="connsiteX3" fmla="*/ 56596 w 811137"/>
              <a:gd name="connsiteY3" fmla="*/ 630854 h 764776"/>
              <a:gd name="connsiteX4" fmla="*/ 0 w 811137"/>
              <a:gd name="connsiteY4" fmla="*/ 731902 h 764776"/>
              <a:gd name="connsiteX5" fmla="*/ 375521 w 811137"/>
              <a:gd name="connsiteY5" fmla="*/ 757630 h 764776"/>
              <a:gd name="connsiteX6" fmla="*/ 811137 w 811137"/>
              <a:gd name="connsiteY6" fmla="*/ 595001 h 764776"/>
              <a:gd name="connsiteX0" fmla="*/ 794101 w 811137"/>
              <a:gd name="connsiteY0" fmla="*/ 187195 h 760393"/>
              <a:gd name="connsiteX1" fmla="*/ 588282 w 811137"/>
              <a:gd name="connsiteY1" fmla="*/ 3537 h 760393"/>
              <a:gd name="connsiteX2" fmla="*/ 59263 w 811137"/>
              <a:gd name="connsiteY2" fmla="*/ 319863 h 760393"/>
              <a:gd name="connsiteX3" fmla="*/ 56596 w 811137"/>
              <a:gd name="connsiteY3" fmla="*/ 630854 h 760393"/>
              <a:gd name="connsiteX4" fmla="*/ 0 w 811137"/>
              <a:gd name="connsiteY4" fmla="*/ 731902 h 760393"/>
              <a:gd name="connsiteX5" fmla="*/ 375521 w 811137"/>
              <a:gd name="connsiteY5" fmla="*/ 757630 h 760393"/>
              <a:gd name="connsiteX6" fmla="*/ 811137 w 811137"/>
              <a:gd name="connsiteY6" fmla="*/ 595001 h 760393"/>
              <a:gd name="connsiteX0" fmla="*/ 794101 w 811137"/>
              <a:gd name="connsiteY0" fmla="*/ 187195 h 759446"/>
              <a:gd name="connsiteX1" fmla="*/ 588282 w 811137"/>
              <a:gd name="connsiteY1" fmla="*/ 3537 h 759446"/>
              <a:gd name="connsiteX2" fmla="*/ 59263 w 811137"/>
              <a:gd name="connsiteY2" fmla="*/ 319863 h 759446"/>
              <a:gd name="connsiteX3" fmla="*/ 56596 w 811137"/>
              <a:gd name="connsiteY3" fmla="*/ 630854 h 759446"/>
              <a:gd name="connsiteX4" fmla="*/ 0 w 811137"/>
              <a:gd name="connsiteY4" fmla="*/ 731902 h 759446"/>
              <a:gd name="connsiteX5" fmla="*/ 375521 w 811137"/>
              <a:gd name="connsiteY5" fmla="*/ 757630 h 759446"/>
              <a:gd name="connsiteX6" fmla="*/ 811137 w 811137"/>
              <a:gd name="connsiteY6" fmla="*/ 595001 h 759446"/>
              <a:gd name="connsiteX0" fmla="*/ 794101 w 811137"/>
              <a:gd name="connsiteY0" fmla="*/ 187195 h 759446"/>
              <a:gd name="connsiteX1" fmla="*/ 588282 w 811137"/>
              <a:gd name="connsiteY1" fmla="*/ 3537 h 759446"/>
              <a:gd name="connsiteX2" fmla="*/ 59263 w 811137"/>
              <a:gd name="connsiteY2" fmla="*/ 319863 h 759446"/>
              <a:gd name="connsiteX3" fmla="*/ 56596 w 811137"/>
              <a:gd name="connsiteY3" fmla="*/ 630854 h 759446"/>
              <a:gd name="connsiteX4" fmla="*/ 0 w 811137"/>
              <a:gd name="connsiteY4" fmla="*/ 731902 h 759446"/>
              <a:gd name="connsiteX5" fmla="*/ 375521 w 811137"/>
              <a:gd name="connsiteY5" fmla="*/ 757630 h 759446"/>
              <a:gd name="connsiteX6" fmla="*/ 811137 w 811137"/>
              <a:gd name="connsiteY6" fmla="*/ 595001 h 759446"/>
              <a:gd name="connsiteX0" fmla="*/ 794101 w 811137"/>
              <a:gd name="connsiteY0" fmla="*/ 187195 h 759446"/>
              <a:gd name="connsiteX1" fmla="*/ 588282 w 811137"/>
              <a:gd name="connsiteY1" fmla="*/ 3537 h 759446"/>
              <a:gd name="connsiteX2" fmla="*/ 59263 w 811137"/>
              <a:gd name="connsiteY2" fmla="*/ 319863 h 759446"/>
              <a:gd name="connsiteX3" fmla="*/ 56596 w 811137"/>
              <a:gd name="connsiteY3" fmla="*/ 630854 h 759446"/>
              <a:gd name="connsiteX4" fmla="*/ 0 w 811137"/>
              <a:gd name="connsiteY4" fmla="*/ 731902 h 759446"/>
              <a:gd name="connsiteX5" fmla="*/ 375521 w 811137"/>
              <a:gd name="connsiteY5" fmla="*/ 757630 h 759446"/>
              <a:gd name="connsiteX6" fmla="*/ 811137 w 811137"/>
              <a:gd name="connsiteY6" fmla="*/ 595001 h 759446"/>
              <a:gd name="connsiteX0" fmla="*/ 775015 w 811137"/>
              <a:gd name="connsiteY0" fmla="*/ 150490 h 761199"/>
              <a:gd name="connsiteX1" fmla="*/ 588282 w 811137"/>
              <a:gd name="connsiteY1" fmla="*/ 5290 h 761199"/>
              <a:gd name="connsiteX2" fmla="*/ 59263 w 811137"/>
              <a:gd name="connsiteY2" fmla="*/ 321616 h 761199"/>
              <a:gd name="connsiteX3" fmla="*/ 56596 w 811137"/>
              <a:gd name="connsiteY3" fmla="*/ 632607 h 761199"/>
              <a:gd name="connsiteX4" fmla="*/ 0 w 811137"/>
              <a:gd name="connsiteY4" fmla="*/ 733655 h 761199"/>
              <a:gd name="connsiteX5" fmla="*/ 375521 w 811137"/>
              <a:gd name="connsiteY5" fmla="*/ 759383 h 761199"/>
              <a:gd name="connsiteX6" fmla="*/ 811137 w 811137"/>
              <a:gd name="connsiteY6" fmla="*/ 596754 h 761199"/>
              <a:gd name="connsiteX0" fmla="*/ 775015 w 811137"/>
              <a:gd name="connsiteY0" fmla="*/ 148838 h 759547"/>
              <a:gd name="connsiteX1" fmla="*/ 588282 w 811137"/>
              <a:gd name="connsiteY1" fmla="*/ 3638 h 759547"/>
              <a:gd name="connsiteX2" fmla="*/ 59263 w 811137"/>
              <a:gd name="connsiteY2" fmla="*/ 319964 h 759547"/>
              <a:gd name="connsiteX3" fmla="*/ 56596 w 811137"/>
              <a:gd name="connsiteY3" fmla="*/ 630955 h 759547"/>
              <a:gd name="connsiteX4" fmla="*/ 0 w 811137"/>
              <a:gd name="connsiteY4" fmla="*/ 732003 h 759547"/>
              <a:gd name="connsiteX5" fmla="*/ 375521 w 811137"/>
              <a:gd name="connsiteY5" fmla="*/ 757731 h 759547"/>
              <a:gd name="connsiteX6" fmla="*/ 811137 w 811137"/>
              <a:gd name="connsiteY6" fmla="*/ 595102 h 759547"/>
              <a:gd name="connsiteX0" fmla="*/ 775015 w 811137"/>
              <a:gd name="connsiteY0" fmla="*/ 149039 h 759748"/>
              <a:gd name="connsiteX1" fmla="*/ 588282 w 811137"/>
              <a:gd name="connsiteY1" fmla="*/ 3839 h 759748"/>
              <a:gd name="connsiteX2" fmla="*/ 59263 w 811137"/>
              <a:gd name="connsiteY2" fmla="*/ 320165 h 759748"/>
              <a:gd name="connsiteX3" fmla="*/ 56596 w 811137"/>
              <a:gd name="connsiteY3" fmla="*/ 631156 h 759748"/>
              <a:gd name="connsiteX4" fmla="*/ 0 w 811137"/>
              <a:gd name="connsiteY4" fmla="*/ 732204 h 759748"/>
              <a:gd name="connsiteX5" fmla="*/ 375521 w 811137"/>
              <a:gd name="connsiteY5" fmla="*/ 757932 h 759748"/>
              <a:gd name="connsiteX6" fmla="*/ 811137 w 811137"/>
              <a:gd name="connsiteY6" fmla="*/ 595303 h 759748"/>
              <a:gd name="connsiteX0" fmla="*/ 775015 w 811137"/>
              <a:gd name="connsiteY0" fmla="*/ 148071 h 758780"/>
              <a:gd name="connsiteX1" fmla="*/ 588282 w 811137"/>
              <a:gd name="connsiteY1" fmla="*/ 2871 h 758780"/>
              <a:gd name="connsiteX2" fmla="*/ 59263 w 811137"/>
              <a:gd name="connsiteY2" fmla="*/ 319197 h 758780"/>
              <a:gd name="connsiteX3" fmla="*/ 56596 w 811137"/>
              <a:gd name="connsiteY3" fmla="*/ 630188 h 758780"/>
              <a:gd name="connsiteX4" fmla="*/ 0 w 811137"/>
              <a:gd name="connsiteY4" fmla="*/ 731236 h 758780"/>
              <a:gd name="connsiteX5" fmla="*/ 375521 w 811137"/>
              <a:gd name="connsiteY5" fmla="*/ 756964 h 758780"/>
              <a:gd name="connsiteX6" fmla="*/ 811137 w 811137"/>
              <a:gd name="connsiteY6" fmla="*/ 594335 h 758780"/>
              <a:gd name="connsiteX0" fmla="*/ 775015 w 811137"/>
              <a:gd name="connsiteY0" fmla="*/ 148702 h 759411"/>
              <a:gd name="connsiteX1" fmla="*/ 588282 w 811137"/>
              <a:gd name="connsiteY1" fmla="*/ 3502 h 759411"/>
              <a:gd name="connsiteX2" fmla="*/ 59263 w 811137"/>
              <a:gd name="connsiteY2" fmla="*/ 319828 h 759411"/>
              <a:gd name="connsiteX3" fmla="*/ 56596 w 811137"/>
              <a:gd name="connsiteY3" fmla="*/ 630819 h 759411"/>
              <a:gd name="connsiteX4" fmla="*/ 0 w 811137"/>
              <a:gd name="connsiteY4" fmla="*/ 731867 h 759411"/>
              <a:gd name="connsiteX5" fmla="*/ 375521 w 811137"/>
              <a:gd name="connsiteY5" fmla="*/ 757595 h 759411"/>
              <a:gd name="connsiteX6" fmla="*/ 811137 w 811137"/>
              <a:gd name="connsiteY6" fmla="*/ 594966 h 759411"/>
              <a:gd name="connsiteX0" fmla="*/ 775683 w 811137"/>
              <a:gd name="connsiteY0" fmla="*/ 146832 h 759671"/>
              <a:gd name="connsiteX1" fmla="*/ 588282 w 811137"/>
              <a:gd name="connsiteY1" fmla="*/ 3762 h 759671"/>
              <a:gd name="connsiteX2" fmla="*/ 59263 w 811137"/>
              <a:gd name="connsiteY2" fmla="*/ 320088 h 759671"/>
              <a:gd name="connsiteX3" fmla="*/ 56596 w 811137"/>
              <a:gd name="connsiteY3" fmla="*/ 631079 h 759671"/>
              <a:gd name="connsiteX4" fmla="*/ 0 w 811137"/>
              <a:gd name="connsiteY4" fmla="*/ 732127 h 759671"/>
              <a:gd name="connsiteX5" fmla="*/ 375521 w 811137"/>
              <a:gd name="connsiteY5" fmla="*/ 757855 h 759671"/>
              <a:gd name="connsiteX6" fmla="*/ 811137 w 811137"/>
              <a:gd name="connsiteY6" fmla="*/ 595226 h 759671"/>
              <a:gd name="connsiteX0" fmla="*/ 775683 w 811137"/>
              <a:gd name="connsiteY0" fmla="*/ 143132 h 755971"/>
              <a:gd name="connsiteX1" fmla="*/ 588282 w 811137"/>
              <a:gd name="connsiteY1" fmla="*/ 62 h 755971"/>
              <a:gd name="connsiteX2" fmla="*/ 59263 w 811137"/>
              <a:gd name="connsiteY2" fmla="*/ 316388 h 755971"/>
              <a:gd name="connsiteX3" fmla="*/ 56596 w 811137"/>
              <a:gd name="connsiteY3" fmla="*/ 627379 h 755971"/>
              <a:gd name="connsiteX4" fmla="*/ 0 w 811137"/>
              <a:gd name="connsiteY4" fmla="*/ 728427 h 755971"/>
              <a:gd name="connsiteX5" fmla="*/ 375521 w 811137"/>
              <a:gd name="connsiteY5" fmla="*/ 754155 h 755971"/>
              <a:gd name="connsiteX6" fmla="*/ 811137 w 811137"/>
              <a:gd name="connsiteY6" fmla="*/ 591526 h 755971"/>
              <a:gd name="connsiteX0" fmla="*/ 775683 w 811137"/>
              <a:gd name="connsiteY0" fmla="*/ 143690 h 756529"/>
              <a:gd name="connsiteX1" fmla="*/ 588282 w 811137"/>
              <a:gd name="connsiteY1" fmla="*/ 620 h 756529"/>
              <a:gd name="connsiteX2" fmla="*/ 59263 w 811137"/>
              <a:gd name="connsiteY2" fmla="*/ 316946 h 756529"/>
              <a:gd name="connsiteX3" fmla="*/ 56596 w 811137"/>
              <a:gd name="connsiteY3" fmla="*/ 627937 h 756529"/>
              <a:gd name="connsiteX4" fmla="*/ 0 w 811137"/>
              <a:gd name="connsiteY4" fmla="*/ 728985 h 756529"/>
              <a:gd name="connsiteX5" fmla="*/ 375521 w 811137"/>
              <a:gd name="connsiteY5" fmla="*/ 754713 h 756529"/>
              <a:gd name="connsiteX6" fmla="*/ 811137 w 811137"/>
              <a:gd name="connsiteY6" fmla="*/ 592084 h 756529"/>
              <a:gd name="connsiteX0" fmla="*/ 775683 w 811137"/>
              <a:gd name="connsiteY0" fmla="*/ 144363 h 757202"/>
              <a:gd name="connsiteX1" fmla="*/ 588282 w 811137"/>
              <a:gd name="connsiteY1" fmla="*/ 1293 h 757202"/>
              <a:gd name="connsiteX2" fmla="*/ 59263 w 811137"/>
              <a:gd name="connsiteY2" fmla="*/ 317619 h 757202"/>
              <a:gd name="connsiteX3" fmla="*/ 56596 w 811137"/>
              <a:gd name="connsiteY3" fmla="*/ 628610 h 757202"/>
              <a:gd name="connsiteX4" fmla="*/ 0 w 811137"/>
              <a:gd name="connsiteY4" fmla="*/ 729658 h 757202"/>
              <a:gd name="connsiteX5" fmla="*/ 375521 w 811137"/>
              <a:gd name="connsiteY5" fmla="*/ 755386 h 757202"/>
              <a:gd name="connsiteX6" fmla="*/ 811137 w 811137"/>
              <a:gd name="connsiteY6" fmla="*/ 592757 h 757202"/>
              <a:gd name="connsiteX0" fmla="*/ 775683 w 811137"/>
              <a:gd name="connsiteY0" fmla="*/ 145620 h 758459"/>
              <a:gd name="connsiteX1" fmla="*/ 588282 w 811137"/>
              <a:gd name="connsiteY1" fmla="*/ 2550 h 758459"/>
              <a:gd name="connsiteX2" fmla="*/ 59263 w 811137"/>
              <a:gd name="connsiteY2" fmla="*/ 318876 h 758459"/>
              <a:gd name="connsiteX3" fmla="*/ 56596 w 811137"/>
              <a:gd name="connsiteY3" fmla="*/ 629867 h 758459"/>
              <a:gd name="connsiteX4" fmla="*/ 0 w 811137"/>
              <a:gd name="connsiteY4" fmla="*/ 730915 h 758459"/>
              <a:gd name="connsiteX5" fmla="*/ 375521 w 811137"/>
              <a:gd name="connsiteY5" fmla="*/ 756643 h 758459"/>
              <a:gd name="connsiteX6" fmla="*/ 811137 w 811137"/>
              <a:gd name="connsiteY6" fmla="*/ 594014 h 758459"/>
              <a:gd name="connsiteX0" fmla="*/ 775683 w 811137"/>
              <a:gd name="connsiteY0" fmla="*/ 147658 h 760497"/>
              <a:gd name="connsiteX1" fmla="*/ 588282 w 811137"/>
              <a:gd name="connsiteY1" fmla="*/ 4588 h 760497"/>
              <a:gd name="connsiteX2" fmla="*/ 59263 w 811137"/>
              <a:gd name="connsiteY2" fmla="*/ 320914 h 760497"/>
              <a:gd name="connsiteX3" fmla="*/ 56596 w 811137"/>
              <a:gd name="connsiteY3" fmla="*/ 631905 h 760497"/>
              <a:gd name="connsiteX4" fmla="*/ 0 w 811137"/>
              <a:gd name="connsiteY4" fmla="*/ 732953 h 760497"/>
              <a:gd name="connsiteX5" fmla="*/ 375521 w 811137"/>
              <a:gd name="connsiteY5" fmla="*/ 758681 h 760497"/>
              <a:gd name="connsiteX6" fmla="*/ 811137 w 811137"/>
              <a:gd name="connsiteY6" fmla="*/ 596052 h 760497"/>
              <a:gd name="connsiteX0" fmla="*/ 775683 w 811137"/>
              <a:gd name="connsiteY0" fmla="*/ 148140 h 760979"/>
              <a:gd name="connsiteX1" fmla="*/ 588282 w 811137"/>
              <a:gd name="connsiteY1" fmla="*/ 5070 h 760979"/>
              <a:gd name="connsiteX2" fmla="*/ 59263 w 811137"/>
              <a:gd name="connsiteY2" fmla="*/ 321396 h 760979"/>
              <a:gd name="connsiteX3" fmla="*/ 56596 w 811137"/>
              <a:gd name="connsiteY3" fmla="*/ 632387 h 760979"/>
              <a:gd name="connsiteX4" fmla="*/ 0 w 811137"/>
              <a:gd name="connsiteY4" fmla="*/ 733435 h 760979"/>
              <a:gd name="connsiteX5" fmla="*/ 375521 w 811137"/>
              <a:gd name="connsiteY5" fmla="*/ 759163 h 760979"/>
              <a:gd name="connsiteX6" fmla="*/ 811137 w 811137"/>
              <a:gd name="connsiteY6" fmla="*/ 596534 h 76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137" h="760979">
                <a:moveTo>
                  <a:pt x="775683" y="148140"/>
                </a:moveTo>
                <a:cubicBezTo>
                  <a:pt x="762064" y="122193"/>
                  <a:pt x="722979" y="17335"/>
                  <a:pt x="588282" y="5070"/>
                </a:cubicBezTo>
                <a:cubicBezTo>
                  <a:pt x="465944" y="-6070"/>
                  <a:pt x="93839" y="-29505"/>
                  <a:pt x="59263" y="321396"/>
                </a:cubicBezTo>
                <a:cubicBezTo>
                  <a:pt x="43357" y="430362"/>
                  <a:pt x="56596" y="569046"/>
                  <a:pt x="56596" y="632387"/>
                </a:cubicBezTo>
                <a:cubicBezTo>
                  <a:pt x="57073" y="704110"/>
                  <a:pt x="0" y="733435"/>
                  <a:pt x="0" y="733435"/>
                </a:cubicBezTo>
                <a:cubicBezTo>
                  <a:pt x="133360" y="743770"/>
                  <a:pt x="261604" y="767731"/>
                  <a:pt x="375521" y="759163"/>
                </a:cubicBezTo>
                <a:cubicBezTo>
                  <a:pt x="474122" y="751747"/>
                  <a:pt x="716355" y="732274"/>
                  <a:pt x="811137" y="596534"/>
                </a:cubicBezTo>
              </a:path>
            </a:pathLst>
          </a:custGeom>
          <a:noFill/>
          <a:ln w="19050" cap="flat">
            <a:solidFill>
              <a:schemeClr val="tx1"/>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6A9A420-EBC2-475A-B5F6-1915095B1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81631" flipH="1">
            <a:off x="4128647" y="500208"/>
            <a:ext cx="5016912" cy="2271814"/>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66451 w 1286279"/>
              <a:gd name="connsiteY0" fmla="*/ 861647 h 861647"/>
              <a:gd name="connsiteX1" fmla="*/ 858856 w 1286279"/>
              <a:gd name="connsiteY1" fmla="*/ 791733 h 861647"/>
              <a:gd name="connsiteX2" fmla="*/ 1217662 w 1286279"/>
              <a:gd name="connsiteY2" fmla="*/ 618950 h 861647"/>
              <a:gd name="connsiteX3" fmla="*/ 1216615 w 1286279"/>
              <a:gd name="connsiteY3" fmla="*/ 181371 h 861647"/>
              <a:gd name="connsiteX4" fmla="*/ 497287 w 1286279"/>
              <a:gd name="connsiteY4" fmla="*/ 21065 h 861647"/>
              <a:gd name="connsiteX5" fmla="*/ 1905 w 1286279"/>
              <a:gd name="connsiteY5" fmla="*/ 582684 h 861647"/>
              <a:gd name="connsiteX6" fmla="*/ 583488 w 1286279"/>
              <a:gd name="connsiteY6" fmla="*/ 725820 h 861647"/>
              <a:gd name="connsiteX7" fmla="*/ 666451 w 1286279"/>
              <a:gd name="connsiteY7" fmla="*/ 861647 h 861647"/>
              <a:gd name="connsiteX0" fmla="*/ 676619 w 1296447"/>
              <a:gd name="connsiteY0" fmla="*/ 861647 h 861647"/>
              <a:gd name="connsiteX1" fmla="*/ 869024 w 1296447"/>
              <a:gd name="connsiteY1" fmla="*/ 791733 h 861647"/>
              <a:gd name="connsiteX2" fmla="*/ 1227830 w 1296447"/>
              <a:gd name="connsiteY2" fmla="*/ 618950 h 861647"/>
              <a:gd name="connsiteX3" fmla="*/ 1226783 w 1296447"/>
              <a:gd name="connsiteY3" fmla="*/ 181371 h 861647"/>
              <a:gd name="connsiteX4" fmla="*/ 507455 w 1296447"/>
              <a:gd name="connsiteY4" fmla="*/ 21065 h 861647"/>
              <a:gd name="connsiteX5" fmla="*/ 12073 w 1296447"/>
              <a:gd name="connsiteY5" fmla="*/ 582684 h 861647"/>
              <a:gd name="connsiteX6" fmla="*/ 593656 w 1296447"/>
              <a:gd name="connsiteY6" fmla="*/ 725820 h 861647"/>
              <a:gd name="connsiteX7" fmla="*/ 676619 w 1296447"/>
              <a:gd name="connsiteY7" fmla="*/ 861647 h 861647"/>
              <a:gd name="connsiteX0" fmla="*/ 679058 w 1298886"/>
              <a:gd name="connsiteY0" fmla="*/ 861647 h 861647"/>
              <a:gd name="connsiteX1" fmla="*/ 871463 w 1298886"/>
              <a:gd name="connsiteY1" fmla="*/ 791733 h 861647"/>
              <a:gd name="connsiteX2" fmla="*/ 1230269 w 1298886"/>
              <a:gd name="connsiteY2" fmla="*/ 618950 h 861647"/>
              <a:gd name="connsiteX3" fmla="*/ 1229222 w 1298886"/>
              <a:gd name="connsiteY3" fmla="*/ 181371 h 861647"/>
              <a:gd name="connsiteX4" fmla="*/ 509894 w 1298886"/>
              <a:gd name="connsiteY4" fmla="*/ 21065 h 861647"/>
              <a:gd name="connsiteX5" fmla="*/ 14512 w 1298886"/>
              <a:gd name="connsiteY5" fmla="*/ 582684 h 861647"/>
              <a:gd name="connsiteX6" fmla="*/ 596095 w 1298886"/>
              <a:gd name="connsiteY6" fmla="*/ 725820 h 861647"/>
              <a:gd name="connsiteX7" fmla="*/ 679058 w 1298886"/>
              <a:gd name="connsiteY7" fmla="*/ 861647 h 861647"/>
              <a:gd name="connsiteX0" fmla="*/ 679145 w 1305009"/>
              <a:gd name="connsiteY0" fmla="*/ 863804 h 863804"/>
              <a:gd name="connsiteX1" fmla="*/ 871550 w 1305009"/>
              <a:gd name="connsiteY1" fmla="*/ 793890 h 863804"/>
              <a:gd name="connsiteX2" fmla="*/ 1230356 w 1305009"/>
              <a:gd name="connsiteY2" fmla="*/ 621107 h 863804"/>
              <a:gd name="connsiteX3" fmla="*/ 1246771 w 1305009"/>
              <a:gd name="connsiteY3" fmla="*/ 172583 h 863804"/>
              <a:gd name="connsiteX4" fmla="*/ 509981 w 1305009"/>
              <a:gd name="connsiteY4" fmla="*/ 23222 h 863804"/>
              <a:gd name="connsiteX5" fmla="*/ 14599 w 1305009"/>
              <a:gd name="connsiteY5" fmla="*/ 584841 h 863804"/>
              <a:gd name="connsiteX6" fmla="*/ 596182 w 1305009"/>
              <a:gd name="connsiteY6" fmla="*/ 727977 h 863804"/>
              <a:gd name="connsiteX7" fmla="*/ 679145 w 1305009"/>
              <a:gd name="connsiteY7" fmla="*/ 863804 h 863804"/>
              <a:gd name="connsiteX0" fmla="*/ 679230 w 1311184"/>
              <a:gd name="connsiteY0" fmla="*/ 843802 h 843802"/>
              <a:gd name="connsiteX1" fmla="*/ 871635 w 1311184"/>
              <a:gd name="connsiteY1" fmla="*/ 773888 h 843802"/>
              <a:gd name="connsiteX2" fmla="*/ 1230441 w 1311184"/>
              <a:gd name="connsiteY2" fmla="*/ 601105 h 843802"/>
              <a:gd name="connsiteX3" fmla="*/ 1246856 w 1311184"/>
              <a:gd name="connsiteY3" fmla="*/ 152581 h 843802"/>
              <a:gd name="connsiteX4" fmla="*/ 507394 w 1311184"/>
              <a:gd name="connsiteY4" fmla="*/ 22407 h 843802"/>
              <a:gd name="connsiteX5" fmla="*/ 14684 w 1311184"/>
              <a:gd name="connsiteY5" fmla="*/ 564839 h 843802"/>
              <a:gd name="connsiteX6" fmla="*/ 596267 w 1311184"/>
              <a:gd name="connsiteY6" fmla="*/ 707975 h 843802"/>
              <a:gd name="connsiteX7" fmla="*/ 679230 w 1311184"/>
              <a:gd name="connsiteY7" fmla="*/ 843802 h 843802"/>
              <a:gd name="connsiteX0" fmla="*/ 680987 w 1312941"/>
              <a:gd name="connsiteY0" fmla="*/ 832452 h 832452"/>
              <a:gd name="connsiteX1" fmla="*/ 873392 w 1312941"/>
              <a:gd name="connsiteY1" fmla="*/ 762538 h 832452"/>
              <a:gd name="connsiteX2" fmla="*/ 1232198 w 1312941"/>
              <a:gd name="connsiteY2" fmla="*/ 589755 h 832452"/>
              <a:gd name="connsiteX3" fmla="*/ 1248613 w 1312941"/>
              <a:gd name="connsiteY3" fmla="*/ 141231 h 832452"/>
              <a:gd name="connsiteX4" fmla="*/ 509151 w 1312941"/>
              <a:gd name="connsiteY4" fmla="*/ 11057 h 832452"/>
              <a:gd name="connsiteX5" fmla="*/ 16441 w 1312941"/>
              <a:gd name="connsiteY5" fmla="*/ 553489 h 832452"/>
              <a:gd name="connsiteX6" fmla="*/ 598024 w 1312941"/>
              <a:gd name="connsiteY6" fmla="*/ 696625 h 832452"/>
              <a:gd name="connsiteX7" fmla="*/ 680987 w 1312941"/>
              <a:gd name="connsiteY7" fmla="*/ 832452 h 832452"/>
              <a:gd name="connsiteX0" fmla="*/ 682950 w 1314904"/>
              <a:gd name="connsiteY0" fmla="*/ 830411 h 830411"/>
              <a:gd name="connsiteX1" fmla="*/ 875355 w 1314904"/>
              <a:gd name="connsiteY1" fmla="*/ 760497 h 830411"/>
              <a:gd name="connsiteX2" fmla="*/ 1234161 w 1314904"/>
              <a:gd name="connsiteY2" fmla="*/ 587714 h 830411"/>
              <a:gd name="connsiteX3" fmla="*/ 1250576 w 1314904"/>
              <a:gd name="connsiteY3" fmla="*/ 139190 h 830411"/>
              <a:gd name="connsiteX4" fmla="*/ 511114 w 1314904"/>
              <a:gd name="connsiteY4" fmla="*/ 9016 h 830411"/>
              <a:gd name="connsiteX5" fmla="*/ 18404 w 1314904"/>
              <a:gd name="connsiteY5" fmla="*/ 551448 h 830411"/>
              <a:gd name="connsiteX6" fmla="*/ 599987 w 1314904"/>
              <a:gd name="connsiteY6" fmla="*/ 694584 h 830411"/>
              <a:gd name="connsiteX7" fmla="*/ 682950 w 1314904"/>
              <a:gd name="connsiteY7" fmla="*/ 830411 h 830411"/>
              <a:gd name="connsiteX0" fmla="*/ 683968 w 1317367"/>
              <a:gd name="connsiteY0" fmla="*/ 798885 h 798885"/>
              <a:gd name="connsiteX1" fmla="*/ 876373 w 1317367"/>
              <a:gd name="connsiteY1" fmla="*/ 728971 h 798885"/>
              <a:gd name="connsiteX2" fmla="*/ 1235179 w 1317367"/>
              <a:gd name="connsiteY2" fmla="*/ 556188 h 798885"/>
              <a:gd name="connsiteX3" fmla="*/ 1251594 w 1317367"/>
              <a:gd name="connsiteY3" fmla="*/ 107664 h 798885"/>
              <a:gd name="connsiteX4" fmla="*/ 492226 w 1317367"/>
              <a:gd name="connsiteY4" fmla="*/ 12344 h 798885"/>
              <a:gd name="connsiteX5" fmla="*/ 19422 w 1317367"/>
              <a:gd name="connsiteY5" fmla="*/ 519922 h 798885"/>
              <a:gd name="connsiteX6" fmla="*/ 601005 w 1317367"/>
              <a:gd name="connsiteY6" fmla="*/ 663058 h 798885"/>
              <a:gd name="connsiteX7" fmla="*/ 683968 w 1317367"/>
              <a:gd name="connsiteY7" fmla="*/ 798885 h 798885"/>
              <a:gd name="connsiteX0" fmla="*/ 686384 w 1319783"/>
              <a:gd name="connsiteY0" fmla="*/ 802389 h 802389"/>
              <a:gd name="connsiteX1" fmla="*/ 878789 w 1319783"/>
              <a:gd name="connsiteY1" fmla="*/ 732475 h 802389"/>
              <a:gd name="connsiteX2" fmla="*/ 1237595 w 1319783"/>
              <a:gd name="connsiteY2" fmla="*/ 559692 h 802389"/>
              <a:gd name="connsiteX3" fmla="*/ 1254010 w 1319783"/>
              <a:gd name="connsiteY3" fmla="*/ 111168 h 802389"/>
              <a:gd name="connsiteX4" fmla="*/ 494642 w 1319783"/>
              <a:gd name="connsiteY4" fmla="*/ 15848 h 802389"/>
              <a:gd name="connsiteX5" fmla="*/ 21838 w 1319783"/>
              <a:gd name="connsiteY5" fmla="*/ 523426 h 802389"/>
              <a:gd name="connsiteX6" fmla="*/ 603421 w 1319783"/>
              <a:gd name="connsiteY6" fmla="*/ 666562 h 802389"/>
              <a:gd name="connsiteX7" fmla="*/ 686384 w 1319783"/>
              <a:gd name="connsiteY7" fmla="*/ 802389 h 802389"/>
              <a:gd name="connsiteX0" fmla="*/ 702121 w 1335520"/>
              <a:gd name="connsiteY0" fmla="*/ 811669 h 811669"/>
              <a:gd name="connsiteX1" fmla="*/ 894526 w 1335520"/>
              <a:gd name="connsiteY1" fmla="*/ 741755 h 811669"/>
              <a:gd name="connsiteX2" fmla="*/ 1253332 w 1335520"/>
              <a:gd name="connsiteY2" fmla="*/ 568972 h 811669"/>
              <a:gd name="connsiteX3" fmla="*/ 1269747 w 1335520"/>
              <a:gd name="connsiteY3" fmla="*/ 120448 h 811669"/>
              <a:gd name="connsiteX4" fmla="*/ 510379 w 1335520"/>
              <a:gd name="connsiteY4" fmla="*/ 25128 h 811669"/>
              <a:gd name="connsiteX5" fmla="*/ 14706 w 1335520"/>
              <a:gd name="connsiteY5" fmla="*/ 506178 h 811669"/>
              <a:gd name="connsiteX6" fmla="*/ 619158 w 1335520"/>
              <a:gd name="connsiteY6" fmla="*/ 675842 h 811669"/>
              <a:gd name="connsiteX7" fmla="*/ 702121 w 1335520"/>
              <a:gd name="connsiteY7" fmla="*/ 811669 h 811669"/>
              <a:gd name="connsiteX0" fmla="*/ 706485 w 1339884"/>
              <a:gd name="connsiteY0" fmla="*/ 811669 h 811669"/>
              <a:gd name="connsiteX1" fmla="*/ 898890 w 1339884"/>
              <a:gd name="connsiteY1" fmla="*/ 741755 h 811669"/>
              <a:gd name="connsiteX2" fmla="*/ 1257696 w 1339884"/>
              <a:gd name="connsiteY2" fmla="*/ 568972 h 811669"/>
              <a:gd name="connsiteX3" fmla="*/ 1274111 w 1339884"/>
              <a:gd name="connsiteY3" fmla="*/ 120448 h 811669"/>
              <a:gd name="connsiteX4" fmla="*/ 514743 w 1339884"/>
              <a:gd name="connsiteY4" fmla="*/ 25128 h 811669"/>
              <a:gd name="connsiteX5" fmla="*/ 19070 w 1339884"/>
              <a:gd name="connsiteY5" fmla="*/ 506178 h 811669"/>
              <a:gd name="connsiteX6" fmla="*/ 623522 w 1339884"/>
              <a:gd name="connsiteY6" fmla="*/ 675842 h 811669"/>
              <a:gd name="connsiteX7" fmla="*/ 706485 w 1339884"/>
              <a:gd name="connsiteY7" fmla="*/ 811669 h 811669"/>
              <a:gd name="connsiteX0" fmla="*/ 706273 w 1339672"/>
              <a:gd name="connsiteY0" fmla="*/ 799317 h 799317"/>
              <a:gd name="connsiteX1" fmla="*/ 898678 w 1339672"/>
              <a:gd name="connsiteY1" fmla="*/ 729403 h 799317"/>
              <a:gd name="connsiteX2" fmla="*/ 1257484 w 1339672"/>
              <a:gd name="connsiteY2" fmla="*/ 556620 h 799317"/>
              <a:gd name="connsiteX3" fmla="*/ 1273899 w 1339672"/>
              <a:gd name="connsiteY3" fmla="*/ 108096 h 799317"/>
              <a:gd name="connsiteX4" fmla="*/ 514531 w 1339672"/>
              <a:gd name="connsiteY4" fmla="*/ 12776 h 799317"/>
              <a:gd name="connsiteX5" fmla="*/ 18858 w 1339672"/>
              <a:gd name="connsiteY5" fmla="*/ 493826 h 799317"/>
              <a:gd name="connsiteX6" fmla="*/ 623310 w 1339672"/>
              <a:gd name="connsiteY6" fmla="*/ 663490 h 799317"/>
              <a:gd name="connsiteX7" fmla="*/ 706273 w 1339672"/>
              <a:gd name="connsiteY7" fmla="*/ 799317 h 79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672" h="799317">
                <a:moveTo>
                  <a:pt x="706273" y="799317"/>
                </a:moveTo>
                <a:cubicBezTo>
                  <a:pt x="789712" y="787887"/>
                  <a:pt x="857339" y="727879"/>
                  <a:pt x="898678" y="729403"/>
                </a:cubicBezTo>
                <a:cubicBezTo>
                  <a:pt x="967829" y="732070"/>
                  <a:pt x="1194947" y="660171"/>
                  <a:pt x="1257484" y="556620"/>
                </a:cubicBezTo>
                <a:cubicBezTo>
                  <a:pt x="1320021" y="453069"/>
                  <a:pt x="1397724" y="198737"/>
                  <a:pt x="1273899" y="108096"/>
                </a:cubicBezTo>
                <a:cubicBezTo>
                  <a:pt x="1150074" y="17455"/>
                  <a:pt x="717904" y="-22581"/>
                  <a:pt x="514531" y="12776"/>
                </a:cubicBezTo>
                <a:cubicBezTo>
                  <a:pt x="311158" y="48133"/>
                  <a:pt x="-91680" y="17349"/>
                  <a:pt x="18858" y="493826"/>
                </a:cubicBezTo>
                <a:cubicBezTo>
                  <a:pt x="48481" y="635749"/>
                  <a:pt x="581495" y="654822"/>
                  <a:pt x="623310" y="663490"/>
                </a:cubicBezTo>
                <a:cubicBezTo>
                  <a:pt x="804761" y="700161"/>
                  <a:pt x="706273" y="799317"/>
                  <a:pt x="706273" y="799317"/>
                </a:cubicBezTo>
                <a:close/>
              </a:path>
            </a:pathLst>
          </a:custGeom>
          <a:solidFill>
            <a:schemeClr val="bg2">
              <a:lumMod val="90000"/>
            </a:schemeClr>
          </a:solidFill>
          <a:ln w="1905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3E32A87-27EB-4E8C-A286-AC27F2A14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81631" flipH="1">
            <a:off x="4086067" y="493484"/>
            <a:ext cx="5016912" cy="2271814"/>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66451 w 1286279"/>
              <a:gd name="connsiteY0" fmla="*/ 861647 h 861647"/>
              <a:gd name="connsiteX1" fmla="*/ 858856 w 1286279"/>
              <a:gd name="connsiteY1" fmla="*/ 791733 h 861647"/>
              <a:gd name="connsiteX2" fmla="*/ 1217662 w 1286279"/>
              <a:gd name="connsiteY2" fmla="*/ 618950 h 861647"/>
              <a:gd name="connsiteX3" fmla="*/ 1216615 w 1286279"/>
              <a:gd name="connsiteY3" fmla="*/ 181371 h 861647"/>
              <a:gd name="connsiteX4" fmla="*/ 497287 w 1286279"/>
              <a:gd name="connsiteY4" fmla="*/ 21065 h 861647"/>
              <a:gd name="connsiteX5" fmla="*/ 1905 w 1286279"/>
              <a:gd name="connsiteY5" fmla="*/ 582684 h 861647"/>
              <a:gd name="connsiteX6" fmla="*/ 583488 w 1286279"/>
              <a:gd name="connsiteY6" fmla="*/ 725820 h 861647"/>
              <a:gd name="connsiteX7" fmla="*/ 666451 w 1286279"/>
              <a:gd name="connsiteY7" fmla="*/ 861647 h 861647"/>
              <a:gd name="connsiteX0" fmla="*/ 676619 w 1296447"/>
              <a:gd name="connsiteY0" fmla="*/ 861647 h 861647"/>
              <a:gd name="connsiteX1" fmla="*/ 869024 w 1296447"/>
              <a:gd name="connsiteY1" fmla="*/ 791733 h 861647"/>
              <a:gd name="connsiteX2" fmla="*/ 1227830 w 1296447"/>
              <a:gd name="connsiteY2" fmla="*/ 618950 h 861647"/>
              <a:gd name="connsiteX3" fmla="*/ 1226783 w 1296447"/>
              <a:gd name="connsiteY3" fmla="*/ 181371 h 861647"/>
              <a:gd name="connsiteX4" fmla="*/ 507455 w 1296447"/>
              <a:gd name="connsiteY4" fmla="*/ 21065 h 861647"/>
              <a:gd name="connsiteX5" fmla="*/ 12073 w 1296447"/>
              <a:gd name="connsiteY5" fmla="*/ 582684 h 861647"/>
              <a:gd name="connsiteX6" fmla="*/ 593656 w 1296447"/>
              <a:gd name="connsiteY6" fmla="*/ 725820 h 861647"/>
              <a:gd name="connsiteX7" fmla="*/ 676619 w 1296447"/>
              <a:gd name="connsiteY7" fmla="*/ 861647 h 861647"/>
              <a:gd name="connsiteX0" fmla="*/ 679058 w 1298886"/>
              <a:gd name="connsiteY0" fmla="*/ 861647 h 861647"/>
              <a:gd name="connsiteX1" fmla="*/ 871463 w 1298886"/>
              <a:gd name="connsiteY1" fmla="*/ 791733 h 861647"/>
              <a:gd name="connsiteX2" fmla="*/ 1230269 w 1298886"/>
              <a:gd name="connsiteY2" fmla="*/ 618950 h 861647"/>
              <a:gd name="connsiteX3" fmla="*/ 1229222 w 1298886"/>
              <a:gd name="connsiteY3" fmla="*/ 181371 h 861647"/>
              <a:gd name="connsiteX4" fmla="*/ 509894 w 1298886"/>
              <a:gd name="connsiteY4" fmla="*/ 21065 h 861647"/>
              <a:gd name="connsiteX5" fmla="*/ 14512 w 1298886"/>
              <a:gd name="connsiteY5" fmla="*/ 582684 h 861647"/>
              <a:gd name="connsiteX6" fmla="*/ 596095 w 1298886"/>
              <a:gd name="connsiteY6" fmla="*/ 725820 h 861647"/>
              <a:gd name="connsiteX7" fmla="*/ 679058 w 1298886"/>
              <a:gd name="connsiteY7" fmla="*/ 861647 h 861647"/>
              <a:gd name="connsiteX0" fmla="*/ 679145 w 1305009"/>
              <a:gd name="connsiteY0" fmla="*/ 863804 h 863804"/>
              <a:gd name="connsiteX1" fmla="*/ 871550 w 1305009"/>
              <a:gd name="connsiteY1" fmla="*/ 793890 h 863804"/>
              <a:gd name="connsiteX2" fmla="*/ 1230356 w 1305009"/>
              <a:gd name="connsiteY2" fmla="*/ 621107 h 863804"/>
              <a:gd name="connsiteX3" fmla="*/ 1246771 w 1305009"/>
              <a:gd name="connsiteY3" fmla="*/ 172583 h 863804"/>
              <a:gd name="connsiteX4" fmla="*/ 509981 w 1305009"/>
              <a:gd name="connsiteY4" fmla="*/ 23222 h 863804"/>
              <a:gd name="connsiteX5" fmla="*/ 14599 w 1305009"/>
              <a:gd name="connsiteY5" fmla="*/ 584841 h 863804"/>
              <a:gd name="connsiteX6" fmla="*/ 596182 w 1305009"/>
              <a:gd name="connsiteY6" fmla="*/ 727977 h 863804"/>
              <a:gd name="connsiteX7" fmla="*/ 679145 w 1305009"/>
              <a:gd name="connsiteY7" fmla="*/ 863804 h 863804"/>
              <a:gd name="connsiteX0" fmla="*/ 679230 w 1311184"/>
              <a:gd name="connsiteY0" fmla="*/ 843802 h 843802"/>
              <a:gd name="connsiteX1" fmla="*/ 871635 w 1311184"/>
              <a:gd name="connsiteY1" fmla="*/ 773888 h 843802"/>
              <a:gd name="connsiteX2" fmla="*/ 1230441 w 1311184"/>
              <a:gd name="connsiteY2" fmla="*/ 601105 h 843802"/>
              <a:gd name="connsiteX3" fmla="*/ 1246856 w 1311184"/>
              <a:gd name="connsiteY3" fmla="*/ 152581 h 843802"/>
              <a:gd name="connsiteX4" fmla="*/ 507394 w 1311184"/>
              <a:gd name="connsiteY4" fmla="*/ 22407 h 843802"/>
              <a:gd name="connsiteX5" fmla="*/ 14684 w 1311184"/>
              <a:gd name="connsiteY5" fmla="*/ 564839 h 843802"/>
              <a:gd name="connsiteX6" fmla="*/ 596267 w 1311184"/>
              <a:gd name="connsiteY6" fmla="*/ 707975 h 843802"/>
              <a:gd name="connsiteX7" fmla="*/ 679230 w 1311184"/>
              <a:gd name="connsiteY7" fmla="*/ 843802 h 843802"/>
              <a:gd name="connsiteX0" fmla="*/ 680987 w 1312941"/>
              <a:gd name="connsiteY0" fmla="*/ 832452 h 832452"/>
              <a:gd name="connsiteX1" fmla="*/ 873392 w 1312941"/>
              <a:gd name="connsiteY1" fmla="*/ 762538 h 832452"/>
              <a:gd name="connsiteX2" fmla="*/ 1232198 w 1312941"/>
              <a:gd name="connsiteY2" fmla="*/ 589755 h 832452"/>
              <a:gd name="connsiteX3" fmla="*/ 1248613 w 1312941"/>
              <a:gd name="connsiteY3" fmla="*/ 141231 h 832452"/>
              <a:gd name="connsiteX4" fmla="*/ 509151 w 1312941"/>
              <a:gd name="connsiteY4" fmla="*/ 11057 h 832452"/>
              <a:gd name="connsiteX5" fmla="*/ 16441 w 1312941"/>
              <a:gd name="connsiteY5" fmla="*/ 553489 h 832452"/>
              <a:gd name="connsiteX6" fmla="*/ 598024 w 1312941"/>
              <a:gd name="connsiteY6" fmla="*/ 696625 h 832452"/>
              <a:gd name="connsiteX7" fmla="*/ 680987 w 1312941"/>
              <a:gd name="connsiteY7" fmla="*/ 832452 h 832452"/>
              <a:gd name="connsiteX0" fmla="*/ 682950 w 1314904"/>
              <a:gd name="connsiteY0" fmla="*/ 830411 h 830411"/>
              <a:gd name="connsiteX1" fmla="*/ 875355 w 1314904"/>
              <a:gd name="connsiteY1" fmla="*/ 760497 h 830411"/>
              <a:gd name="connsiteX2" fmla="*/ 1234161 w 1314904"/>
              <a:gd name="connsiteY2" fmla="*/ 587714 h 830411"/>
              <a:gd name="connsiteX3" fmla="*/ 1250576 w 1314904"/>
              <a:gd name="connsiteY3" fmla="*/ 139190 h 830411"/>
              <a:gd name="connsiteX4" fmla="*/ 511114 w 1314904"/>
              <a:gd name="connsiteY4" fmla="*/ 9016 h 830411"/>
              <a:gd name="connsiteX5" fmla="*/ 18404 w 1314904"/>
              <a:gd name="connsiteY5" fmla="*/ 551448 h 830411"/>
              <a:gd name="connsiteX6" fmla="*/ 599987 w 1314904"/>
              <a:gd name="connsiteY6" fmla="*/ 694584 h 830411"/>
              <a:gd name="connsiteX7" fmla="*/ 682950 w 1314904"/>
              <a:gd name="connsiteY7" fmla="*/ 830411 h 830411"/>
              <a:gd name="connsiteX0" fmla="*/ 683968 w 1317367"/>
              <a:gd name="connsiteY0" fmla="*/ 798885 h 798885"/>
              <a:gd name="connsiteX1" fmla="*/ 876373 w 1317367"/>
              <a:gd name="connsiteY1" fmla="*/ 728971 h 798885"/>
              <a:gd name="connsiteX2" fmla="*/ 1235179 w 1317367"/>
              <a:gd name="connsiteY2" fmla="*/ 556188 h 798885"/>
              <a:gd name="connsiteX3" fmla="*/ 1251594 w 1317367"/>
              <a:gd name="connsiteY3" fmla="*/ 107664 h 798885"/>
              <a:gd name="connsiteX4" fmla="*/ 492226 w 1317367"/>
              <a:gd name="connsiteY4" fmla="*/ 12344 h 798885"/>
              <a:gd name="connsiteX5" fmla="*/ 19422 w 1317367"/>
              <a:gd name="connsiteY5" fmla="*/ 519922 h 798885"/>
              <a:gd name="connsiteX6" fmla="*/ 601005 w 1317367"/>
              <a:gd name="connsiteY6" fmla="*/ 663058 h 798885"/>
              <a:gd name="connsiteX7" fmla="*/ 683968 w 1317367"/>
              <a:gd name="connsiteY7" fmla="*/ 798885 h 798885"/>
              <a:gd name="connsiteX0" fmla="*/ 686384 w 1319783"/>
              <a:gd name="connsiteY0" fmla="*/ 802389 h 802389"/>
              <a:gd name="connsiteX1" fmla="*/ 878789 w 1319783"/>
              <a:gd name="connsiteY1" fmla="*/ 732475 h 802389"/>
              <a:gd name="connsiteX2" fmla="*/ 1237595 w 1319783"/>
              <a:gd name="connsiteY2" fmla="*/ 559692 h 802389"/>
              <a:gd name="connsiteX3" fmla="*/ 1254010 w 1319783"/>
              <a:gd name="connsiteY3" fmla="*/ 111168 h 802389"/>
              <a:gd name="connsiteX4" fmla="*/ 494642 w 1319783"/>
              <a:gd name="connsiteY4" fmla="*/ 15848 h 802389"/>
              <a:gd name="connsiteX5" fmla="*/ 21838 w 1319783"/>
              <a:gd name="connsiteY5" fmla="*/ 523426 h 802389"/>
              <a:gd name="connsiteX6" fmla="*/ 603421 w 1319783"/>
              <a:gd name="connsiteY6" fmla="*/ 666562 h 802389"/>
              <a:gd name="connsiteX7" fmla="*/ 686384 w 1319783"/>
              <a:gd name="connsiteY7" fmla="*/ 802389 h 802389"/>
              <a:gd name="connsiteX0" fmla="*/ 702121 w 1335520"/>
              <a:gd name="connsiteY0" fmla="*/ 811669 h 811669"/>
              <a:gd name="connsiteX1" fmla="*/ 894526 w 1335520"/>
              <a:gd name="connsiteY1" fmla="*/ 741755 h 811669"/>
              <a:gd name="connsiteX2" fmla="*/ 1253332 w 1335520"/>
              <a:gd name="connsiteY2" fmla="*/ 568972 h 811669"/>
              <a:gd name="connsiteX3" fmla="*/ 1269747 w 1335520"/>
              <a:gd name="connsiteY3" fmla="*/ 120448 h 811669"/>
              <a:gd name="connsiteX4" fmla="*/ 510379 w 1335520"/>
              <a:gd name="connsiteY4" fmla="*/ 25128 h 811669"/>
              <a:gd name="connsiteX5" fmla="*/ 14706 w 1335520"/>
              <a:gd name="connsiteY5" fmla="*/ 506178 h 811669"/>
              <a:gd name="connsiteX6" fmla="*/ 619158 w 1335520"/>
              <a:gd name="connsiteY6" fmla="*/ 675842 h 811669"/>
              <a:gd name="connsiteX7" fmla="*/ 702121 w 1335520"/>
              <a:gd name="connsiteY7" fmla="*/ 811669 h 811669"/>
              <a:gd name="connsiteX0" fmla="*/ 706485 w 1339884"/>
              <a:gd name="connsiteY0" fmla="*/ 811669 h 811669"/>
              <a:gd name="connsiteX1" fmla="*/ 898890 w 1339884"/>
              <a:gd name="connsiteY1" fmla="*/ 741755 h 811669"/>
              <a:gd name="connsiteX2" fmla="*/ 1257696 w 1339884"/>
              <a:gd name="connsiteY2" fmla="*/ 568972 h 811669"/>
              <a:gd name="connsiteX3" fmla="*/ 1274111 w 1339884"/>
              <a:gd name="connsiteY3" fmla="*/ 120448 h 811669"/>
              <a:gd name="connsiteX4" fmla="*/ 514743 w 1339884"/>
              <a:gd name="connsiteY4" fmla="*/ 25128 h 811669"/>
              <a:gd name="connsiteX5" fmla="*/ 19070 w 1339884"/>
              <a:gd name="connsiteY5" fmla="*/ 506178 h 811669"/>
              <a:gd name="connsiteX6" fmla="*/ 623522 w 1339884"/>
              <a:gd name="connsiteY6" fmla="*/ 675842 h 811669"/>
              <a:gd name="connsiteX7" fmla="*/ 706485 w 1339884"/>
              <a:gd name="connsiteY7" fmla="*/ 811669 h 811669"/>
              <a:gd name="connsiteX0" fmla="*/ 706273 w 1339672"/>
              <a:gd name="connsiteY0" fmla="*/ 799317 h 799317"/>
              <a:gd name="connsiteX1" fmla="*/ 898678 w 1339672"/>
              <a:gd name="connsiteY1" fmla="*/ 729403 h 799317"/>
              <a:gd name="connsiteX2" fmla="*/ 1257484 w 1339672"/>
              <a:gd name="connsiteY2" fmla="*/ 556620 h 799317"/>
              <a:gd name="connsiteX3" fmla="*/ 1273899 w 1339672"/>
              <a:gd name="connsiteY3" fmla="*/ 108096 h 799317"/>
              <a:gd name="connsiteX4" fmla="*/ 514531 w 1339672"/>
              <a:gd name="connsiteY4" fmla="*/ 12776 h 799317"/>
              <a:gd name="connsiteX5" fmla="*/ 18858 w 1339672"/>
              <a:gd name="connsiteY5" fmla="*/ 493826 h 799317"/>
              <a:gd name="connsiteX6" fmla="*/ 623310 w 1339672"/>
              <a:gd name="connsiteY6" fmla="*/ 663490 h 799317"/>
              <a:gd name="connsiteX7" fmla="*/ 706273 w 1339672"/>
              <a:gd name="connsiteY7" fmla="*/ 799317 h 79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672" h="799317">
                <a:moveTo>
                  <a:pt x="706273" y="799317"/>
                </a:moveTo>
                <a:cubicBezTo>
                  <a:pt x="789712" y="787887"/>
                  <a:pt x="857339" y="727879"/>
                  <a:pt x="898678" y="729403"/>
                </a:cubicBezTo>
                <a:cubicBezTo>
                  <a:pt x="967829" y="732070"/>
                  <a:pt x="1194947" y="660171"/>
                  <a:pt x="1257484" y="556620"/>
                </a:cubicBezTo>
                <a:cubicBezTo>
                  <a:pt x="1320021" y="453069"/>
                  <a:pt x="1397724" y="198737"/>
                  <a:pt x="1273899" y="108096"/>
                </a:cubicBezTo>
                <a:cubicBezTo>
                  <a:pt x="1150074" y="17455"/>
                  <a:pt x="717904" y="-22581"/>
                  <a:pt x="514531" y="12776"/>
                </a:cubicBezTo>
                <a:cubicBezTo>
                  <a:pt x="311158" y="48133"/>
                  <a:pt x="-91680" y="17349"/>
                  <a:pt x="18858" y="493826"/>
                </a:cubicBezTo>
                <a:cubicBezTo>
                  <a:pt x="48481" y="635749"/>
                  <a:pt x="581495" y="654822"/>
                  <a:pt x="623310" y="663490"/>
                </a:cubicBezTo>
                <a:cubicBezTo>
                  <a:pt x="804761" y="700161"/>
                  <a:pt x="706273" y="799317"/>
                  <a:pt x="706273" y="799317"/>
                </a:cubicBezTo>
                <a:close/>
              </a:path>
            </a:pathLst>
          </a:custGeom>
          <a:noFill/>
          <a:ln w="19050" cap="flat">
            <a:solidFill>
              <a:schemeClr val="tx1"/>
            </a:solid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ADB0D7BB-0DA9-BAA3-B36A-741AC361A0D7}"/>
              </a:ext>
            </a:extLst>
          </p:cNvPr>
          <p:cNvSpPr>
            <a:spLocks noGrp="1"/>
          </p:cNvSpPr>
          <p:nvPr>
            <p:ph idx="1"/>
          </p:nvPr>
        </p:nvSpPr>
        <p:spPr>
          <a:xfrm>
            <a:off x="4476522" y="735358"/>
            <a:ext cx="4236001" cy="1528492"/>
          </a:xfrm>
        </p:spPr>
        <p:txBody>
          <a:bodyPr anchor="ctr">
            <a:normAutofit fontScale="92500" lnSpcReduction="10000"/>
          </a:bodyPr>
          <a:lstStyle/>
          <a:p>
            <a:pPr algn="ctr"/>
            <a:r>
              <a:rPr lang="it-IT" sz="5400" dirty="0"/>
              <a:t>And now the MASTERMIND level</a:t>
            </a:r>
            <a:endParaRPr lang="en-US" sz="5400" dirty="0"/>
          </a:p>
        </p:txBody>
      </p:sp>
      <p:sp>
        <p:nvSpPr>
          <p:cNvPr id="6" name="Content Placeholder 2">
            <a:extLst>
              <a:ext uri="{FF2B5EF4-FFF2-40B4-BE49-F238E27FC236}">
                <a16:creationId xmlns:a16="http://schemas.microsoft.com/office/drawing/2014/main" id="{543A631F-AB12-7580-F611-A24206679AF4}"/>
              </a:ext>
            </a:extLst>
          </p:cNvPr>
          <p:cNvSpPr txBox="1">
            <a:spLocks/>
          </p:cNvSpPr>
          <p:nvPr/>
        </p:nvSpPr>
        <p:spPr>
          <a:xfrm>
            <a:off x="7509527" y="2334041"/>
            <a:ext cx="4236001" cy="326707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t-IT" sz="3600" dirty="0"/>
              <a:t>Where we get a bird’s eye view on everything like Sauron or whatever I’m not a nerd</a:t>
            </a:r>
            <a:endParaRPr lang="en-US" sz="3600" dirty="0"/>
          </a:p>
        </p:txBody>
      </p:sp>
    </p:spTree>
    <p:extLst>
      <p:ext uri="{BB962C8B-B14F-4D97-AF65-F5344CB8AC3E}">
        <p14:creationId xmlns:p14="http://schemas.microsoft.com/office/powerpoint/2010/main" val="1345847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3D5376-346C-AB04-91E9-A0739C126E8F}"/>
              </a:ext>
            </a:extLst>
          </p:cNvPr>
          <p:cNvSpPr>
            <a:spLocks noGrp="1"/>
          </p:cNvSpPr>
          <p:nvPr>
            <p:ph idx="1"/>
          </p:nvPr>
        </p:nvSpPr>
        <p:spPr>
          <a:xfrm>
            <a:off x="929463" y="660548"/>
            <a:ext cx="10333074" cy="2957723"/>
          </a:xfrm>
        </p:spPr>
        <p:txBody>
          <a:bodyPr/>
          <a:lstStyle/>
          <a:p>
            <a:r>
              <a:rPr lang="it-IT" dirty="0"/>
              <a:t>Thanks to the </a:t>
            </a:r>
            <a:r>
              <a:rPr lang="it-IT" i="1" dirty="0"/>
              <a:t>Projects</a:t>
            </a:r>
            <a:r>
              <a:rPr lang="it-IT" dirty="0"/>
              <a:t> plugin, we can visualize </a:t>
            </a:r>
            <a:r>
              <a:rPr lang="it-IT" u="sng" dirty="0"/>
              <a:t>all projects and their properties </a:t>
            </a:r>
            <a:r>
              <a:rPr lang="it-IT" dirty="0"/>
              <a:t>in a summarized way</a:t>
            </a:r>
          </a:p>
          <a:p>
            <a:r>
              <a:rPr lang="it-IT" dirty="0"/>
              <a:t>This is useful to keep under control what we’re doing, quickly switch between one and the other, or edit properties of multiple projects easily in the same moment</a:t>
            </a:r>
            <a:endParaRPr lang="en-US" dirty="0"/>
          </a:p>
        </p:txBody>
      </p:sp>
      <p:pic>
        <p:nvPicPr>
          <p:cNvPr id="5" name="Picture 4">
            <a:extLst>
              <a:ext uri="{FF2B5EF4-FFF2-40B4-BE49-F238E27FC236}">
                <a16:creationId xmlns:a16="http://schemas.microsoft.com/office/drawing/2014/main" id="{8268CF5F-4015-94AD-C7C5-E7D0112629E7}"/>
              </a:ext>
            </a:extLst>
          </p:cNvPr>
          <p:cNvPicPr>
            <a:picLocks noChangeAspect="1"/>
          </p:cNvPicPr>
          <p:nvPr/>
        </p:nvPicPr>
        <p:blipFill>
          <a:blip r:embed="rId2"/>
          <a:stretch>
            <a:fillRect/>
          </a:stretch>
        </p:blipFill>
        <p:spPr>
          <a:xfrm>
            <a:off x="1514167" y="3366921"/>
            <a:ext cx="9989574" cy="2359796"/>
          </a:xfrm>
          <a:prstGeom prst="rect">
            <a:avLst/>
          </a:prstGeom>
        </p:spPr>
      </p:pic>
      <p:sp>
        <p:nvSpPr>
          <p:cNvPr id="6" name="Oval 5">
            <a:extLst>
              <a:ext uri="{FF2B5EF4-FFF2-40B4-BE49-F238E27FC236}">
                <a16:creationId xmlns:a16="http://schemas.microsoft.com/office/drawing/2014/main" id="{D84BF6BB-0F15-CCDD-935E-00C96E9B1405}"/>
              </a:ext>
            </a:extLst>
          </p:cNvPr>
          <p:cNvSpPr/>
          <p:nvPr/>
        </p:nvSpPr>
        <p:spPr>
          <a:xfrm>
            <a:off x="1432312" y="5091909"/>
            <a:ext cx="391886" cy="407484"/>
          </a:xfrm>
          <a:custGeom>
            <a:avLst/>
            <a:gdLst>
              <a:gd name="connsiteX0" fmla="*/ 0 w 391886"/>
              <a:gd name="connsiteY0" fmla="*/ 203742 h 407484"/>
              <a:gd name="connsiteX1" fmla="*/ 195943 w 391886"/>
              <a:gd name="connsiteY1" fmla="*/ 0 h 407484"/>
              <a:gd name="connsiteX2" fmla="*/ 391886 w 391886"/>
              <a:gd name="connsiteY2" fmla="*/ 203742 h 407484"/>
              <a:gd name="connsiteX3" fmla="*/ 195943 w 391886"/>
              <a:gd name="connsiteY3" fmla="*/ 407484 h 407484"/>
              <a:gd name="connsiteX4" fmla="*/ 0 w 391886"/>
              <a:gd name="connsiteY4" fmla="*/ 203742 h 407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886" h="407484" extrusionOk="0">
                <a:moveTo>
                  <a:pt x="0" y="203742"/>
                </a:moveTo>
                <a:cubicBezTo>
                  <a:pt x="-7164" y="77281"/>
                  <a:pt x="83946" y="4047"/>
                  <a:pt x="195943" y="0"/>
                </a:cubicBezTo>
                <a:cubicBezTo>
                  <a:pt x="311758" y="4575"/>
                  <a:pt x="379386" y="67496"/>
                  <a:pt x="391886" y="203742"/>
                </a:cubicBezTo>
                <a:cubicBezTo>
                  <a:pt x="379159" y="313592"/>
                  <a:pt x="306066" y="392210"/>
                  <a:pt x="195943" y="407484"/>
                </a:cubicBezTo>
                <a:cubicBezTo>
                  <a:pt x="82157" y="399806"/>
                  <a:pt x="16648" y="293473"/>
                  <a:pt x="0" y="203742"/>
                </a:cubicBezTo>
                <a:close/>
              </a:path>
            </a:pathLst>
          </a:custGeom>
          <a:noFill/>
          <a:ln w="38100" cap="flat" cmpd="sng" algn="ctr">
            <a:solidFill>
              <a:schemeClr val="accent5"/>
            </a:solidFill>
            <a:prstDash val="solid"/>
            <a:round/>
            <a:headEnd type="none" w="med" len="med"/>
            <a:tailEnd type="none" w="med" len="med"/>
            <a:extLst>
              <a:ext uri="{C807C97D-BFC1-408E-A445-0C87EB9F89A2}">
                <ask:lineSketchStyleProps xmlns:ask="http://schemas.microsoft.com/office/drawing/2018/sketchyshapes" sd="4172447036">
                  <a:prstGeom prst="ellipse">
                    <a:avLst/>
                  </a:prstGeom>
                  <ask:type>
                    <ask:lineSketchScribble/>
                  </ask:type>
                </ask:lineSketchStyleProps>
              </a:ext>
            </a:extLst>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2955871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0B959-0FBA-00FD-07FD-652010726D6C}"/>
            </a:ext>
          </a:extLst>
        </p:cNvPr>
        <p:cNvGrpSpPr/>
        <p:nvPr/>
      </p:nvGrpSpPr>
      <p:grpSpPr>
        <a:xfrm>
          <a:off x="0" y="0"/>
          <a:ext cx="0" cy="0"/>
          <a:chOff x="0" y="0"/>
          <a:chExt cx="0" cy="0"/>
        </a:xfrm>
      </p:grpSpPr>
      <p:pic>
        <p:nvPicPr>
          <p:cNvPr id="6" name="Picture 5" descr="Customer service man explaining smiling">
            <a:extLst>
              <a:ext uri="{FF2B5EF4-FFF2-40B4-BE49-F238E27FC236}">
                <a16:creationId xmlns:a16="http://schemas.microsoft.com/office/drawing/2014/main" id="{6A455F7B-086D-826F-0595-FA360C97A5B5}"/>
              </a:ext>
            </a:extLst>
          </p:cNvPr>
          <p:cNvPicPr>
            <a:picLocks noChangeAspect="1"/>
          </p:cNvPicPr>
          <p:nvPr/>
        </p:nvPicPr>
        <p:blipFill>
          <a:blip r:embed="rId2">
            <a:extLst>
              <a:ext uri="{28A0092B-C50C-407E-A947-70E740481C1C}">
                <a14:useLocalDpi xmlns:a14="http://schemas.microsoft.com/office/drawing/2010/main" val="0"/>
              </a:ext>
            </a:extLst>
          </a:blip>
          <a:srcRect r="2" b="28395"/>
          <a:stretch>
            <a:fillRect/>
          </a:stretch>
        </p:blipFill>
        <p:spPr>
          <a:xfrm>
            <a:off x="7818293" y="3429000"/>
            <a:ext cx="4668982" cy="3429000"/>
          </a:xfrm>
          <a:prstGeom prst="rect">
            <a:avLst/>
          </a:prstGeom>
        </p:spPr>
      </p:pic>
      <p:sp>
        <p:nvSpPr>
          <p:cNvPr id="9" name="TextBox 8">
            <a:extLst>
              <a:ext uri="{FF2B5EF4-FFF2-40B4-BE49-F238E27FC236}">
                <a16:creationId xmlns:a16="http://schemas.microsoft.com/office/drawing/2014/main" id="{20C38D03-BE55-9E1C-BC5D-3C2AE6B0C1D4}"/>
              </a:ext>
            </a:extLst>
          </p:cNvPr>
          <p:cNvSpPr txBox="1"/>
          <p:nvPr/>
        </p:nvSpPr>
        <p:spPr>
          <a:xfrm>
            <a:off x="885397" y="1232003"/>
            <a:ext cx="10630327" cy="4393994"/>
          </a:xfrm>
          <a:prstGeom prst="rect">
            <a:avLst/>
          </a:prstGeom>
        </p:spPr>
        <p:txBody>
          <a:bodyPr vert="horz" lIns="91440" tIns="45720" rIns="91440" bIns="45720" rtlCol="0">
            <a:normAutofit/>
          </a:bodyPr>
          <a:lstStyle/>
          <a:p>
            <a:pPr>
              <a:spcAft>
                <a:spcPts val="600"/>
              </a:spcAft>
            </a:pPr>
            <a:r>
              <a:rPr lang="en-US" sz="4400" b="1" spc="50" dirty="0"/>
              <a:t>Ok now we saw basically the basic ingredients:</a:t>
            </a:r>
          </a:p>
          <a:p>
            <a:pPr marL="571500" indent="-571500">
              <a:spcAft>
                <a:spcPts val="600"/>
              </a:spcAft>
              <a:buFontTx/>
              <a:buChar char="-"/>
            </a:pPr>
            <a:r>
              <a:rPr lang="en-US" sz="4400" b="1" spc="50" dirty="0"/>
              <a:t>Daily Notes contain all our thoughts and to-dos</a:t>
            </a:r>
          </a:p>
          <a:p>
            <a:pPr marL="571500" indent="-571500">
              <a:spcAft>
                <a:spcPts val="600"/>
              </a:spcAft>
              <a:buFontTx/>
              <a:buChar char="-"/>
            </a:pPr>
            <a:r>
              <a:rPr lang="en-US" sz="4400" b="1" spc="50" dirty="0"/>
              <a:t>Project notes link the important notes where we know we wrote important stuff, which can be found easily!</a:t>
            </a:r>
          </a:p>
          <a:p>
            <a:pPr marL="571500" indent="-571500">
              <a:spcAft>
                <a:spcPts val="600"/>
              </a:spcAft>
              <a:buFontTx/>
              <a:buChar char="-"/>
            </a:pPr>
            <a:r>
              <a:rPr lang="en-US" sz="4400" b="1" spc="50" dirty="0"/>
              <a:t>The </a:t>
            </a:r>
            <a:r>
              <a:rPr lang="en-US" sz="4400" b="1" i="1" spc="50" dirty="0"/>
              <a:t>Projects</a:t>
            </a:r>
            <a:r>
              <a:rPr lang="en-US" sz="4400" b="1" spc="50" dirty="0"/>
              <a:t> plugin view allows to abstract even more</a:t>
            </a:r>
          </a:p>
        </p:txBody>
      </p:sp>
    </p:spTree>
    <p:extLst>
      <p:ext uri="{BB962C8B-B14F-4D97-AF65-F5344CB8AC3E}">
        <p14:creationId xmlns:p14="http://schemas.microsoft.com/office/powerpoint/2010/main" val="2386771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85E09-9D41-FC1E-F575-B79849BF22FE}"/>
              </a:ext>
            </a:extLst>
          </p:cNvPr>
          <p:cNvSpPr>
            <a:spLocks noGrp="1"/>
          </p:cNvSpPr>
          <p:nvPr>
            <p:ph type="title"/>
          </p:nvPr>
        </p:nvSpPr>
        <p:spPr/>
        <p:txBody>
          <a:bodyPr/>
          <a:lstStyle/>
          <a:p>
            <a:r>
              <a:rPr lang="it-IT" dirty="0"/>
              <a:t>Now the cooler more custom stuff for researchers</a:t>
            </a:r>
            <a:endParaRPr lang="en-US" dirty="0"/>
          </a:p>
        </p:txBody>
      </p:sp>
      <p:sp>
        <p:nvSpPr>
          <p:cNvPr id="3" name="Content Placeholder 2">
            <a:extLst>
              <a:ext uri="{FF2B5EF4-FFF2-40B4-BE49-F238E27FC236}">
                <a16:creationId xmlns:a16="http://schemas.microsoft.com/office/drawing/2014/main" id="{FF15D0FE-596C-8FB1-20F0-5850FAA3B634}"/>
              </a:ext>
            </a:extLst>
          </p:cNvPr>
          <p:cNvSpPr>
            <a:spLocks noGrp="1"/>
          </p:cNvSpPr>
          <p:nvPr>
            <p:ph idx="1"/>
          </p:nvPr>
        </p:nvSpPr>
        <p:spPr>
          <a:xfrm>
            <a:off x="929463" y="1794329"/>
            <a:ext cx="10333074" cy="4331167"/>
          </a:xfrm>
        </p:spPr>
        <p:txBody>
          <a:bodyPr>
            <a:normAutofit/>
          </a:bodyPr>
          <a:lstStyle/>
          <a:p>
            <a:r>
              <a:rPr lang="it-IT" sz="3600" dirty="0"/>
              <a:t>Until now, it was just a description of an organized note-taking system. But the vault is preset to do more powerful stuff:</a:t>
            </a:r>
          </a:p>
          <a:p>
            <a:pPr marL="457200" indent="-457200">
              <a:buFontTx/>
              <a:buChar char="-"/>
            </a:pPr>
            <a:r>
              <a:rPr lang="it-IT" sz="3600" dirty="0"/>
              <a:t>Seamless integration with Zotero to </a:t>
            </a:r>
            <a:r>
              <a:rPr lang="it-IT" sz="3600" i="1" dirty="0"/>
              <a:t>really</a:t>
            </a:r>
            <a:r>
              <a:rPr lang="it-IT" sz="3600" dirty="0"/>
              <a:t> keep all the information on the papers we read accessible</a:t>
            </a:r>
          </a:p>
          <a:p>
            <a:pPr marL="457200" indent="-457200">
              <a:buFontTx/>
              <a:buChar char="-"/>
            </a:pPr>
            <a:r>
              <a:rPr lang="it-IT" sz="3600" dirty="0"/>
              <a:t>Do time-tracking to monitor our work and analyze it ex-post</a:t>
            </a:r>
          </a:p>
          <a:p>
            <a:r>
              <a:rPr lang="en-US" sz="3600" dirty="0"/>
              <a:t>The </a:t>
            </a:r>
            <a:r>
              <a:rPr lang="en-US" sz="3600" u="sng" dirty="0"/>
              <a:t>big advantage</a:t>
            </a:r>
            <a:r>
              <a:rPr lang="en-US" sz="3600" dirty="0"/>
              <a:t> is that you can </a:t>
            </a:r>
            <a:r>
              <a:rPr lang="en-US" sz="3600" u="sng" dirty="0"/>
              <a:t>keep everything in one place</a:t>
            </a:r>
            <a:r>
              <a:rPr lang="en-US" sz="3600" dirty="0"/>
              <a:t> and seamlessly time-track your work while you follow your to do list while you note stuff on that task, etc.</a:t>
            </a:r>
            <a:endParaRPr lang="it-IT" sz="3600" dirty="0"/>
          </a:p>
        </p:txBody>
      </p:sp>
    </p:spTree>
    <p:extLst>
      <p:ext uri="{BB962C8B-B14F-4D97-AF65-F5344CB8AC3E}">
        <p14:creationId xmlns:p14="http://schemas.microsoft.com/office/powerpoint/2010/main" val="174722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9B24-DD8F-9A4E-D5CC-BB554B8E3B06}"/>
              </a:ext>
            </a:extLst>
          </p:cNvPr>
          <p:cNvSpPr>
            <a:spLocks noGrp="1"/>
          </p:cNvSpPr>
          <p:nvPr>
            <p:ph type="title"/>
          </p:nvPr>
        </p:nvSpPr>
        <p:spPr/>
        <p:txBody>
          <a:bodyPr/>
          <a:lstStyle/>
          <a:p>
            <a:r>
              <a:rPr lang="it-IT" dirty="0"/>
              <a:t>Zotero integration</a:t>
            </a:r>
            <a:endParaRPr lang="en-US" dirty="0"/>
          </a:p>
        </p:txBody>
      </p:sp>
      <p:sp>
        <p:nvSpPr>
          <p:cNvPr id="3" name="Content Placeholder 2">
            <a:extLst>
              <a:ext uri="{FF2B5EF4-FFF2-40B4-BE49-F238E27FC236}">
                <a16:creationId xmlns:a16="http://schemas.microsoft.com/office/drawing/2014/main" id="{A7F7FE08-9365-F913-9545-EC91F0D5ABF3}"/>
              </a:ext>
            </a:extLst>
          </p:cNvPr>
          <p:cNvSpPr>
            <a:spLocks noGrp="1"/>
          </p:cNvSpPr>
          <p:nvPr>
            <p:ph idx="1"/>
          </p:nvPr>
        </p:nvSpPr>
        <p:spPr>
          <a:xfrm>
            <a:off x="560439" y="1740310"/>
            <a:ext cx="5709469" cy="4424516"/>
          </a:xfrm>
        </p:spPr>
        <p:txBody>
          <a:bodyPr>
            <a:normAutofit/>
          </a:bodyPr>
          <a:lstStyle/>
          <a:p>
            <a:r>
              <a:rPr lang="it-IT" dirty="0"/>
              <a:t>- While Zotero with </a:t>
            </a:r>
            <a:r>
              <a:rPr lang="it-IT" i="1" dirty="0"/>
              <a:t>Better BibTeX</a:t>
            </a:r>
            <a:r>
              <a:rPr lang="it-IT" dirty="0"/>
              <a:t> extension is open, press Ctrl+P, which is the standard way in Obsidian to access generic commands, and access Import by Zotero</a:t>
            </a:r>
          </a:p>
          <a:p>
            <a:r>
              <a:rPr lang="it-IT" dirty="0"/>
              <a:t>- Select the desired paper (like in Word)</a:t>
            </a:r>
          </a:p>
          <a:p>
            <a:r>
              <a:rPr lang="it-IT" dirty="0"/>
              <a:t>- Press Ctrl+O which is the standard way in Obsidian to open notes: a new note with the paper has been created! Open it</a:t>
            </a:r>
          </a:p>
          <a:p>
            <a:endParaRPr lang="en-US" dirty="0"/>
          </a:p>
        </p:txBody>
      </p:sp>
      <p:pic>
        <p:nvPicPr>
          <p:cNvPr id="5" name="Picture 4">
            <a:extLst>
              <a:ext uri="{FF2B5EF4-FFF2-40B4-BE49-F238E27FC236}">
                <a16:creationId xmlns:a16="http://schemas.microsoft.com/office/drawing/2014/main" id="{87D7071F-B8B6-66FF-E5E4-CBB6AC11E9D7}"/>
              </a:ext>
            </a:extLst>
          </p:cNvPr>
          <p:cNvPicPr>
            <a:picLocks noChangeAspect="1"/>
          </p:cNvPicPr>
          <p:nvPr/>
        </p:nvPicPr>
        <p:blipFill>
          <a:blip r:embed="rId2"/>
          <a:stretch>
            <a:fillRect/>
          </a:stretch>
        </p:blipFill>
        <p:spPr>
          <a:xfrm>
            <a:off x="7487265" y="1491260"/>
            <a:ext cx="2200582" cy="962159"/>
          </a:xfrm>
          <a:prstGeom prst="rect">
            <a:avLst/>
          </a:prstGeom>
        </p:spPr>
      </p:pic>
      <p:pic>
        <p:nvPicPr>
          <p:cNvPr id="7" name="Picture 6">
            <a:extLst>
              <a:ext uri="{FF2B5EF4-FFF2-40B4-BE49-F238E27FC236}">
                <a16:creationId xmlns:a16="http://schemas.microsoft.com/office/drawing/2014/main" id="{D4B5712E-E9BD-FF39-7FB6-24E2A705022E}"/>
              </a:ext>
            </a:extLst>
          </p:cNvPr>
          <p:cNvPicPr>
            <a:picLocks noChangeAspect="1"/>
          </p:cNvPicPr>
          <p:nvPr/>
        </p:nvPicPr>
        <p:blipFill>
          <a:blip r:embed="rId3"/>
          <a:stretch>
            <a:fillRect/>
          </a:stretch>
        </p:blipFill>
        <p:spPr>
          <a:xfrm>
            <a:off x="6269908" y="2668987"/>
            <a:ext cx="4748981" cy="1055329"/>
          </a:xfrm>
          <a:prstGeom prst="rect">
            <a:avLst/>
          </a:prstGeom>
        </p:spPr>
      </p:pic>
      <p:pic>
        <p:nvPicPr>
          <p:cNvPr id="9" name="Picture 8">
            <a:extLst>
              <a:ext uri="{FF2B5EF4-FFF2-40B4-BE49-F238E27FC236}">
                <a16:creationId xmlns:a16="http://schemas.microsoft.com/office/drawing/2014/main" id="{4122E707-C970-85A7-FC87-364B15AB7BE0}"/>
              </a:ext>
            </a:extLst>
          </p:cNvPr>
          <p:cNvPicPr>
            <a:picLocks noChangeAspect="1"/>
          </p:cNvPicPr>
          <p:nvPr/>
        </p:nvPicPr>
        <p:blipFill>
          <a:blip r:embed="rId4"/>
          <a:stretch>
            <a:fillRect/>
          </a:stretch>
        </p:blipFill>
        <p:spPr>
          <a:xfrm>
            <a:off x="7208668" y="3939884"/>
            <a:ext cx="3162741" cy="1838582"/>
          </a:xfrm>
          <a:prstGeom prst="rect">
            <a:avLst/>
          </a:prstGeom>
        </p:spPr>
      </p:pic>
    </p:spTree>
    <p:extLst>
      <p:ext uri="{BB962C8B-B14F-4D97-AF65-F5344CB8AC3E}">
        <p14:creationId xmlns:p14="http://schemas.microsoft.com/office/powerpoint/2010/main" val="2413796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99987A-2612-8C15-BEAD-47C6D3A662AC}"/>
              </a:ext>
            </a:extLst>
          </p:cNvPr>
          <p:cNvPicPr>
            <a:picLocks noChangeAspect="1"/>
          </p:cNvPicPr>
          <p:nvPr/>
        </p:nvPicPr>
        <p:blipFill>
          <a:blip r:embed="rId2"/>
          <a:stretch>
            <a:fillRect/>
          </a:stretch>
        </p:blipFill>
        <p:spPr>
          <a:xfrm>
            <a:off x="6501677" y="647628"/>
            <a:ext cx="4874246" cy="5562743"/>
          </a:xfrm>
          <a:prstGeom prst="rect">
            <a:avLst/>
          </a:prstGeom>
        </p:spPr>
      </p:pic>
      <p:sp>
        <p:nvSpPr>
          <p:cNvPr id="6" name="Content Placeholder 2">
            <a:extLst>
              <a:ext uri="{FF2B5EF4-FFF2-40B4-BE49-F238E27FC236}">
                <a16:creationId xmlns:a16="http://schemas.microsoft.com/office/drawing/2014/main" id="{BC26B5E3-3148-6869-3AC1-F48F7B22630D}"/>
              </a:ext>
            </a:extLst>
          </p:cNvPr>
          <p:cNvSpPr>
            <a:spLocks noGrp="1"/>
          </p:cNvSpPr>
          <p:nvPr>
            <p:ph idx="1"/>
          </p:nvPr>
        </p:nvSpPr>
        <p:spPr>
          <a:xfrm>
            <a:off x="560439" y="572587"/>
            <a:ext cx="5709469" cy="5562742"/>
          </a:xfrm>
        </p:spPr>
        <p:txBody>
          <a:bodyPr>
            <a:normAutofit/>
          </a:bodyPr>
          <a:lstStyle/>
          <a:p>
            <a:r>
              <a:rPr lang="it-IT" dirty="0"/>
              <a:t>The paper has been impored with:</a:t>
            </a:r>
          </a:p>
          <a:p>
            <a:r>
              <a:rPr lang="it-IT" dirty="0"/>
              <a:t>- A custom name to avoid ambiguities</a:t>
            </a:r>
          </a:p>
          <a:p>
            <a:r>
              <a:rPr lang="en-US" dirty="0"/>
              <a:t>- Some metadata, among which different </a:t>
            </a:r>
            <a:r>
              <a:rPr lang="en-US" u="sng" dirty="0"/>
              <a:t>aliases</a:t>
            </a:r>
            <a:r>
              <a:rPr lang="en-US" dirty="0"/>
              <a:t>: it means that, even if the name is that ugly univocal thing, I can link the paper simply with the title or with [[Calcaterra et al. 2024]]</a:t>
            </a:r>
          </a:p>
          <a:p>
            <a:r>
              <a:rPr lang="en-US" dirty="0"/>
              <a:t>- A Zotero link to the full paper, to open it quickly</a:t>
            </a:r>
          </a:p>
          <a:p>
            <a:r>
              <a:rPr lang="en-US" dirty="0"/>
              <a:t>- A citation key to copy paste quickly when needed</a:t>
            </a:r>
          </a:p>
          <a:p>
            <a:r>
              <a:rPr lang="en-US" dirty="0"/>
              <a:t>- The full abstract of the paper</a:t>
            </a:r>
          </a:p>
          <a:p>
            <a:endParaRPr lang="en-US" dirty="0"/>
          </a:p>
        </p:txBody>
      </p:sp>
    </p:spTree>
    <p:extLst>
      <p:ext uri="{BB962C8B-B14F-4D97-AF65-F5344CB8AC3E}">
        <p14:creationId xmlns:p14="http://schemas.microsoft.com/office/powerpoint/2010/main" val="1001912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92942-F163-A07E-62A4-40954DB43B0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D0603C9-83A6-868A-EFB1-4F3D9AEA6500}"/>
              </a:ext>
            </a:extLst>
          </p:cNvPr>
          <p:cNvSpPr>
            <a:spLocks noGrp="1"/>
          </p:cNvSpPr>
          <p:nvPr>
            <p:ph idx="1"/>
          </p:nvPr>
        </p:nvSpPr>
        <p:spPr>
          <a:xfrm>
            <a:off x="560439" y="1467455"/>
            <a:ext cx="5709469" cy="4667873"/>
          </a:xfrm>
        </p:spPr>
        <p:txBody>
          <a:bodyPr>
            <a:normAutofit/>
          </a:bodyPr>
          <a:lstStyle/>
          <a:p>
            <a:r>
              <a:rPr lang="it-IT" dirty="0"/>
              <a:t>- Notably, also the «Notes» from Zotero will be imported</a:t>
            </a:r>
          </a:p>
          <a:p>
            <a:r>
              <a:rPr lang="en-US" dirty="0"/>
              <a:t>- But also all the highlights, divided by color, and the images that have been highlighted with Zotero’s “Select Area” tool</a:t>
            </a:r>
          </a:p>
          <a:p>
            <a:r>
              <a:rPr lang="en-US" dirty="0">
                <a:sym typeface="Wingdings" panose="05000000000000000000" pitchFamily="2" charset="2"/>
              </a:rPr>
              <a:t> You can access super quickly to the really important information from any paper, for example to just refresh your memory</a:t>
            </a:r>
            <a:endParaRPr lang="en-US" dirty="0"/>
          </a:p>
        </p:txBody>
      </p:sp>
      <p:pic>
        <p:nvPicPr>
          <p:cNvPr id="3" name="Picture 2">
            <a:extLst>
              <a:ext uri="{FF2B5EF4-FFF2-40B4-BE49-F238E27FC236}">
                <a16:creationId xmlns:a16="http://schemas.microsoft.com/office/drawing/2014/main" id="{B76AC911-444A-0D5F-558A-CEC98D9C4C1A}"/>
              </a:ext>
            </a:extLst>
          </p:cNvPr>
          <p:cNvPicPr>
            <a:picLocks noChangeAspect="1"/>
          </p:cNvPicPr>
          <p:nvPr/>
        </p:nvPicPr>
        <p:blipFill>
          <a:blip r:embed="rId2"/>
          <a:stretch>
            <a:fillRect/>
          </a:stretch>
        </p:blipFill>
        <p:spPr>
          <a:xfrm>
            <a:off x="6807486" y="1366683"/>
            <a:ext cx="4327359" cy="4667873"/>
          </a:xfrm>
          <a:prstGeom prst="rect">
            <a:avLst/>
          </a:prstGeom>
        </p:spPr>
      </p:pic>
      <p:pic>
        <p:nvPicPr>
          <p:cNvPr id="7" name="Picture 6">
            <a:extLst>
              <a:ext uri="{FF2B5EF4-FFF2-40B4-BE49-F238E27FC236}">
                <a16:creationId xmlns:a16="http://schemas.microsoft.com/office/drawing/2014/main" id="{B6B3F338-FE1D-C944-AFD7-B0166A19A9B0}"/>
              </a:ext>
            </a:extLst>
          </p:cNvPr>
          <p:cNvPicPr>
            <a:picLocks noChangeAspect="1"/>
          </p:cNvPicPr>
          <p:nvPr/>
        </p:nvPicPr>
        <p:blipFill>
          <a:blip r:embed="rId3"/>
          <a:stretch>
            <a:fillRect/>
          </a:stretch>
        </p:blipFill>
        <p:spPr>
          <a:xfrm>
            <a:off x="5736237" y="572587"/>
            <a:ext cx="6068272" cy="619211"/>
          </a:xfrm>
          <a:prstGeom prst="rect">
            <a:avLst/>
          </a:prstGeom>
        </p:spPr>
      </p:pic>
    </p:spTree>
    <p:extLst>
      <p:ext uri="{BB962C8B-B14F-4D97-AF65-F5344CB8AC3E}">
        <p14:creationId xmlns:p14="http://schemas.microsoft.com/office/powerpoint/2010/main" val="792206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A7761-A998-1108-3DBF-95002B6766A1}"/>
              </a:ext>
            </a:extLst>
          </p:cNvPr>
          <p:cNvSpPr>
            <a:spLocks noGrp="1"/>
          </p:cNvSpPr>
          <p:nvPr>
            <p:ph type="title"/>
          </p:nvPr>
        </p:nvSpPr>
        <p:spPr>
          <a:xfrm>
            <a:off x="607770" y="144637"/>
            <a:ext cx="10333075" cy="1414131"/>
          </a:xfrm>
        </p:spPr>
        <p:txBody>
          <a:bodyPr/>
          <a:lstStyle/>
          <a:p>
            <a:r>
              <a:rPr lang="it-IT" dirty="0"/>
              <a:t>Time-tracking</a:t>
            </a:r>
            <a:endParaRPr lang="en-US" dirty="0"/>
          </a:p>
        </p:txBody>
      </p:sp>
      <p:sp>
        <p:nvSpPr>
          <p:cNvPr id="3" name="Content Placeholder 2">
            <a:extLst>
              <a:ext uri="{FF2B5EF4-FFF2-40B4-BE49-F238E27FC236}">
                <a16:creationId xmlns:a16="http://schemas.microsoft.com/office/drawing/2014/main" id="{C2233637-B470-D38E-A753-9210129D3AA9}"/>
              </a:ext>
            </a:extLst>
          </p:cNvPr>
          <p:cNvSpPr>
            <a:spLocks noGrp="1"/>
          </p:cNvSpPr>
          <p:nvPr>
            <p:ph idx="1"/>
          </p:nvPr>
        </p:nvSpPr>
        <p:spPr>
          <a:xfrm>
            <a:off x="607770" y="1150374"/>
            <a:ext cx="6660903" cy="5407741"/>
          </a:xfrm>
        </p:spPr>
        <p:txBody>
          <a:bodyPr>
            <a:normAutofit/>
          </a:bodyPr>
          <a:lstStyle/>
          <a:p>
            <a:r>
              <a:rPr lang="it-IT" dirty="0"/>
              <a:t>This leverages on the</a:t>
            </a:r>
            <a:r>
              <a:rPr lang="it-IT" i="1" dirty="0"/>
              <a:t>Day Planner </a:t>
            </a:r>
            <a:r>
              <a:rPr lang="it-IT" dirty="0"/>
              <a:t>plugin:</a:t>
            </a:r>
          </a:p>
          <a:p>
            <a:r>
              <a:rPr lang="it-IT" dirty="0"/>
              <a:t>- Right click on any task and select clock-in / or put your cursor on any task and Ctrl+P clock in</a:t>
            </a:r>
          </a:p>
          <a:p>
            <a:r>
              <a:rPr lang="it-IT" dirty="0"/>
              <a:t>- When you’re done, do the same for clock out</a:t>
            </a:r>
          </a:p>
          <a:p>
            <a:r>
              <a:rPr lang="it-IT" dirty="0"/>
              <a:t>- The plugin will create a time-stamp on that task, and will visualize it in the bar on the right</a:t>
            </a:r>
          </a:p>
          <a:p>
            <a:r>
              <a:rPr lang="it-IT" dirty="0"/>
              <a:t>- Clearly, any task can have multiple instances etc.</a:t>
            </a:r>
          </a:p>
          <a:p>
            <a:r>
              <a:rPr lang="it-IT" dirty="0"/>
              <a:t>- The time and date can be edited manually by editing the text</a:t>
            </a:r>
          </a:p>
        </p:txBody>
      </p:sp>
      <p:pic>
        <p:nvPicPr>
          <p:cNvPr id="5" name="Picture 4">
            <a:extLst>
              <a:ext uri="{FF2B5EF4-FFF2-40B4-BE49-F238E27FC236}">
                <a16:creationId xmlns:a16="http://schemas.microsoft.com/office/drawing/2014/main" id="{B67FFBB4-A711-DDB7-EEC1-56478C1296A9}"/>
              </a:ext>
            </a:extLst>
          </p:cNvPr>
          <p:cNvPicPr>
            <a:picLocks noChangeAspect="1"/>
          </p:cNvPicPr>
          <p:nvPr/>
        </p:nvPicPr>
        <p:blipFill>
          <a:blip r:embed="rId2"/>
          <a:stretch>
            <a:fillRect/>
          </a:stretch>
        </p:blipFill>
        <p:spPr>
          <a:xfrm>
            <a:off x="7502454" y="583196"/>
            <a:ext cx="2116906" cy="2845804"/>
          </a:xfrm>
          <a:prstGeom prst="rect">
            <a:avLst/>
          </a:prstGeom>
        </p:spPr>
      </p:pic>
      <p:sp>
        <p:nvSpPr>
          <p:cNvPr id="6" name="Oval 5">
            <a:extLst>
              <a:ext uri="{FF2B5EF4-FFF2-40B4-BE49-F238E27FC236}">
                <a16:creationId xmlns:a16="http://schemas.microsoft.com/office/drawing/2014/main" id="{D491948F-E0C3-DEAB-7214-3D6135EC1365}"/>
              </a:ext>
            </a:extLst>
          </p:cNvPr>
          <p:cNvSpPr/>
          <p:nvPr/>
        </p:nvSpPr>
        <p:spPr>
          <a:xfrm>
            <a:off x="8345221" y="3152044"/>
            <a:ext cx="844872" cy="407484"/>
          </a:xfrm>
          <a:custGeom>
            <a:avLst/>
            <a:gdLst>
              <a:gd name="connsiteX0" fmla="*/ 0 w 844872"/>
              <a:gd name="connsiteY0" fmla="*/ 203742 h 407484"/>
              <a:gd name="connsiteX1" fmla="*/ 422436 w 844872"/>
              <a:gd name="connsiteY1" fmla="*/ 0 h 407484"/>
              <a:gd name="connsiteX2" fmla="*/ 844872 w 844872"/>
              <a:gd name="connsiteY2" fmla="*/ 203742 h 407484"/>
              <a:gd name="connsiteX3" fmla="*/ 422436 w 844872"/>
              <a:gd name="connsiteY3" fmla="*/ 407484 h 407484"/>
              <a:gd name="connsiteX4" fmla="*/ 0 w 844872"/>
              <a:gd name="connsiteY4" fmla="*/ 203742 h 407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872" h="407484" extrusionOk="0">
                <a:moveTo>
                  <a:pt x="0" y="203742"/>
                </a:moveTo>
                <a:cubicBezTo>
                  <a:pt x="-2859" y="85655"/>
                  <a:pt x="148210" y="43802"/>
                  <a:pt x="422436" y="0"/>
                </a:cubicBezTo>
                <a:cubicBezTo>
                  <a:pt x="663340" y="4575"/>
                  <a:pt x="832372" y="67496"/>
                  <a:pt x="844872" y="203742"/>
                </a:cubicBezTo>
                <a:cubicBezTo>
                  <a:pt x="809145" y="308759"/>
                  <a:pt x="661179" y="363927"/>
                  <a:pt x="422436" y="407484"/>
                </a:cubicBezTo>
                <a:cubicBezTo>
                  <a:pt x="183561" y="399806"/>
                  <a:pt x="16648" y="293473"/>
                  <a:pt x="0" y="203742"/>
                </a:cubicBezTo>
                <a:close/>
              </a:path>
            </a:pathLst>
          </a:custGeom>
          <a:noFill/>
          <a:ln w="38100" cap="flat" cmpd="sng" algn="ctr">
            <a:solidFill>
              <a:schemeClr val="accent5"/>
            </a:solidFill>
            <a:prstDash val="solid"/>
            <a:round/>
            <a:headEnd type="none" w="med" len="med"/>
            <a:tailEnd type="none" w="med" len="med"/>
            <a:extLst>
              <a:ext uri="{C807C97D-BFC1-408E-A445-0C87EB9F89A2}">
                <ask:lineSketchStyleProps xmlns:ask="http://schemas.microsoft.com/office/drawing/2018/sketchyshapes" sd="4172447036">
                  <a:prstGeom prst="ellipse">
                    <a:avLst/>
                  </a:prstGeom>
                  <ask:type>
                    <ask:lineSketchScribble/>
                  </ask:type>
                </ask:lineSketchStyleProps>
              </a:ext>
            </a:extLst>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8" name="Picture 7">
            <a:extLst>
              <a:ext uri="{FF2B5EF4-FFF2-40B4-BE49-F238E27FC236}">
                <a16:creationId xmlns:a16="http://schemas.microsoft.com/office/drawing/2014/main" id="{8D1A9F51-B1A8-AC8E-B713-DFAD2CE7DACD}"/>
              </a:ext>
            </a:extLst>
          </p:cNvPr>
          <p:cNvPicPr>
            <a:picLocks noChangeAspect="1"/>
          </p:cNvPicPr>
          <p:nvPr/>
        </p:nvPicPr>
        <p:blipFill>
          <a:blip r:embed="rId3"/>
          <a:stretch>
            <a:fillRect/>
          </a:stretch>
        </p:blipFill>
        <p:spPr>
          <a:xfrm>
            <a:off x="9840912" y="1698641"/>
            <a:ext cx="1743318" cy="895475"/>
          </a:xfrm>
          <a:prstGeom prst="rect">
            <a:avLst/>
          </a:prstGeom>
        </p:spPr>
      </p:pic>
      <p:pic>
        <p:nvPicPr>
          <p:cNvPr id="10" name="Picture 9">
            <a:extLst>
              <a:ext uri="{FF2B5EF4-FFF2-40B4-BE49-F238E27FC236}">
                <a16:creationId xmlns:a16="http://schemas.microsoft.com/office/drawing/2014/main" id="{78695F46-6FCF-200B-CCF1-D8995569789F}"/>
              </a:ext>
            </a:extLst>
          </p:cNvPr>
          <p:cNvPicPr>
            <a:picLocks noChangeAspect="1"/>
          </p:cNvPicPr>
          <p:nvPr/>
        </p:nvPicPr>
        <p:blipFill>
          <a:blip r:embed="rId4"/>
          <a:stretch>
            <a:fillRect/>
          </a:stretch>
        </p:blipFill>
        <p:spPr>
          <a:xfrm>
            <a:off x="8169041" y="3647279"/>
            <a:ext cx="3343742" cy="724001"/>
          </a:xfrm>
          <a:prstGeom prst="rect">
            <a:avLst/>
          </a:prstGeom>
        </p:spPr>
      </p:pic>
      <p:pic>
        <p:nvPicPr>
          <p:cNvPr id="12" name="Picture 11">
            <a:extLst>
              <a:ext uri="{FF2B5EF4-FFF2-40B4-BE49-F238E27FC236}">
                <a16:creationId xmlns:a16="http://schemas.microsoft.com/office/drawing/2014/main" id="{BDE8A2A5-B5EF-3151-F18E-3014856E47D7}"/>
              </a:ext>
            </a:extLst>
          </p:cNvPr>
          <p:cNvPicPr>
            <a:picLocks noChangeAspect="1"/>
          </p:cNvPicPr>
          <p:nvPr/>
        </p:nvPicPr>
        <p:blipFill>
          <a:blip r:embed="rId5"/>
          <a:stretch>
            <a:fillRect/>
          </a:stretch>
        </p:blipFill>
        <p:spPr>
          <a:xfrm>
            <a:off x="7490225" y="4612691"/>
            <a:ext cx="4258269" cy="1409897"/>
          </a:xfrm>
          <a:prstGeom prst="rect">
            <a:avLst/>
          </a:prstGeom>
        </p:spPr>
      </p:pic>
    </p:spTree>
    <p:extLst>
      <p:ext uri="{BB962C8B-B14F-4D97-AF65-F5344CB8AC3E}">
        <p14:creationId xmlns:p14="http://schemas.microsoft.com/office/powerpoint/2010/main" val="3077073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A5AAD6-1CA9-2971-1762-054F743C2BED}"/>
              </a:ext>
            </a:extLst>
          </p:cNvPr>
          <p:cNvSpPr>
            <a:spLocks noGrp="1"/>
          </p:cNvSpPr>
          <p:nvPr>
            <p:ph idx="1"/>
          </p:nvPr>
        </p:nvSpPr>
        <p:spPr>
          <a:xfrm>
            <a:off x="1020726" y="688258"/>
            <a:ext cx="10620668" cy="2202426"/>
          </a:xfrm>
        </p:spPr>
        <p:txBody>
          <a:bodyPr>
            <a:normAutofit/>
          </a:bodyPr>
          <a:lstStyle/>
          <a:p>
            <a:r>
              <a:rPr lang="it-IT" dirty="0"/>
              <a:t>We can use this to monitor our work in any specific day, but also to monitor our work in a longer period of time:</a:t>
            </a:r>
          </a:p>
          <a:p>
            <a:r>
              <a:rPr lang="it-IT" dirty="0">
                <a:sym typeface="Wingdings" panose="05000000000000000000" pitchFamily="2" charset="2"/>
              </a:rPr>
              <a:t> Opening the clock query will filter all the tasks, isolating the clock property, the header = the project, and the task type which is any tag that categorizes it (written in the task line)</a:t>
            </a:r>
            <a:endParaRPr lang="en-US" dirty="0"/>
          </a:p>
        </p:txBody>
      </p:sp>
      <p:pic>
        <p:nvPicPr>
          <p:cNvPr id="5" name="Picture 4">
            <a:extLst>
              <a:ext uri="{FF2B5EF4-FFF2-40B4-BE49-F238E27FC236}">
                <a16:creationId xmlns:a16="http://schemas.microsoft.com/office/drawing/2014/main" id="{05CA5963-7CB1-4608-CA98-7756EB0B3BAA}"/>
              </a:ext>
            </a:extLst>
          </p:cNvPr>
          <p:cNvPicPr>
            <a:picLocks noChangeAspect="1"/>
          </p:cNvPicPr>
          <p:nvPr/>
        </p:nvPicPr>
        <p:blipFill>
          <a:blip r:embed="rId2"/>
          <a:stretch>
            <a:fillRect/>
          </a:stretch>
        </p:blipFill>
        <p:spPr>
          <a:xfrm>
            <a:off x="1187875" y="3059313"/>
            <a:ext cx="9392961" cy="3000794"/>
          </a:xfrm>
          <a:prstGeom prst="rect">
            <a:avLst/>
          </a:prstGeom>
        </p:spPr>
      </p:pic>
    </p:spTree>
    <p:extLst>
      <p:ext uri="{BB962C8B-B14F-4D97-AF65-F5344CB8AC3E}">
        <p14:creationId xmlns:p14="http://schemas.microsoft.com/office/powerpoint/2010/main" val="376206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D04992-3DA0-540E-A68E-4A4EC1747760}"/>
              </a:ext>
            </a:extLst>
          </p:cNvPr>
          <p:cNvSpPr>
            <a:spLocks noGrp="1"/>
          </p:cNvSpPr>
          <p:nvPr>
            <p:ph idx="1"/>
          </p:nvPr>
        </p:nvSpPr>
        <p:spPr>
          <a:xfrm>
            <a:off x="688257" y="501445"/>
            <a:ext cx="5732207" cy="5722374"/>
          </a:xfrm>
        </p:spPr>
        <p:txBody>
          <a:bodyPr>
            <a:normAutofit fontScale="92500"/>
          </a:bodyPr>
          <a:lstStyle/>
          <a:p>
            <a:r>
              <a:rPr lang="it-IT" dirty="0"/>
              <a:t>We can extract all this juicy data and analyze it however we like!</a:t>
            </a:r>
          </a:p>
          <a:p>
            <a:r>
              <a:rPr lang="it-IT" dirty="0"/>
              <a:t>- Put the note in Reading view with the three dots on top right</a:t>
            </a:r>
          </a:p>
          <a:p>
            <a:r>
              <a:rPr lang="it-IT" dirty="0"/>
              <a:t>- Ctrl+P and select Table to CSV Exporter: Export table to CSV file: this will create a file </a:t>
            </a:r>
            <a:r>
              <a:rPr lang="it-IT" i="1" dirty="0"/>
              <a:t>table-export-NNN.csv</a:t>
            </a:r>
            <a:r>
              <a:rPr lang="it-IT" dirty="0"/>
              <a:t>, where NNN is a counter</a:t>
            </a:r>
            <a:endParaRPr lang="en-US" i="1" dirty="0"/>
          </a:p>
          <a:p>
            <a:r>
              <a:rPr lang="it-IT" dirty="0"/>
              <a:t>- Open now in R the project and the .qmd in the folder O4r_timetrackingdataviz, making sure the input file has the right name. This allows to import the data, process and clean them, and create some stylized charts</a:t>
            </a:r>
          </a:p>
        </p:txBody>
      </p:sp>
      <p:pic>
        <p:nvPicPr>
          <p:cNvPr id="5" name="Picture 4">
            <a:extLst>
              <a:ext uri="{FF2B5EF4-FFF2-40B4-BE49-F238E27FC236}">
                <a16:creationId xmlns:a16="http://schemas.microsoft.com/office/drawing/2014/main" id="{A4F70C05-BE76-7E6E-E5D3-4FAEB402A78A}"/>
              </a:ext>
            </a:extLst>
          </p:cNvPr>
          <p:cNvPicPr>
            <a:picLocks noChangeAspect="1"/>
          </p:cNvPicPr>
          <p:nvPr/>
        </p:nvPicPr>
        <p:blipFill>
          <a:blip r:embed="rId2"/>
          <a:stretch>
            <a:fillRect/>
          </a:stretch>
        </p:blipFill>
        <p:spPr>
          <a:xfrm>
            <a:off x="7389012" y="1635774"/>
            <a:ext cx="3372321" cy="990738"/>
          </a:xfrm>
          <a:prstGeom prst="rect">
            <a:avLst/>
          </a:prstGeom>
        </p:spPr>
      </p:pic>
      <p:pic>
        <p:nvPicPr>
          <p:cNvPr id="7" name="Picture 6">
            <a:extLst>
              <a:ext uri="{FF2B5EF4-FFF2-40B4-BE49-F238E27FC236}">
                <a16:creationId xmlns:a16="http://schemas.microsoft.com/office/drawing/2014/main" id="{47AC346E-FA6B-CB07-D062-0D4E05B6AC72}"/>
              </a:ext>
            </a:extLst>
          </p:cNvPr>
          <p:cNvPicPr>
            <a:picLocks noChangeAspect="1"/>
          </p:cNvPicPr>
          <p:nvPr/>
        </p:nvPicPr>
        <p:blipFill>
          <a:blip r:embed="rId3"/>
          <a:stretch>
            <a:fillRect/>
          </a:stretch>
        </p:blipFill>
        <p:spPr>
          <a:xfrm>
            <a:off x="7646573" y="636728"/>
            <a:ext cx="2267266" cy="924054"/>
          </a:xfrm>
          <a:prstGeom prst="rect">
            <a:avLst/>
          </a:prstGeom>
        </p:spPr>
      </p:pic>
      <p:pic>
        <p:nvPicPr>
          <p:cNvPr id="9" name="Picture 8" descr="A graph of a project&#10;&#10;AI-generated content may be incorrect.">
            <a:extLst>
              <a:ext uri="{FF2B5EF4-FFF2-40B4-BE49-F238E27FC236}">
                <a16:creationId xmlns:a16="http://schemas.microsoft.com/office/drawing/2014/main" id="{F8D4FD48-C276-7614-D59D-C46FB840E3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9047" y="2757276"/>
            <a:ext cx="3081188" cy="2464950"/>
          </a:xfrm>
          <a:prstGeom prst="rect">
            <a:avLst/>
          </a:prstGeom>
        </p:spPr>
      </p:pic>
      <p:pic>
        <p:nvPicPr>
          <p:cNvPr id="13" name="Picture 12" descr="A graph of different types of paper&#10;&#10;AI-generated content may be incorrect.">
            <a:extLst>
              <a:ext uri="{FF2B5EF4-FFF2-40B4-BE49-F238E27FC236}">
                <a16:creationId xmlns:a16="http://schemas.microsoft.com/office/drawing/2014/main" id="{F175AB83-6212-DB03-0FFE-66A63FA043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148" y="3863593"/>
            <a:ext cx="2836608" cy="2269286"/>
          </a:xfrm>
          <a:prstGeom prst="rect">
            <a:avLst/>
          </a:prstGeom>
        </p:spPr>
      </p:pic>
    </p:spTree>
    <p:extLst>
      <p:ext uri="{BB962C8B-B14F-4D97-AF65-F5344CB8AC3E}">
        <p14:creationId xmlns:p14="http://schemas.microsoft.com/office/powerpoint/2010/main" val="1343009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20DF01A-DAD0-4D16-BEDE-ED085CCC3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ustomer service man explaining smiling">
            <a:extLst>
              <a:ext uri="{FF2B5EF4-FFF2-40B4-BE49-F238E27FC236}">
                <a16:creationId xmlns:a16="http://schemas.microsoft.com/office/drawing/2014/main" id="{B35D1703-BCBC-D100-BAB9-E11738B3BF3F}"/>
              </a:ext>
            </a:extLst>
          </p:cNvPr>
          <p:cNvPicPr>
            <a:picLocks noChangeAspect="1"/>
          </p:cNvPicPr>
          <p:nvPr/>
        </p:nvPicPr>
        <p:blipFill>
          <a:blip r:embed="rId2">
            <a:extLst>
              <a:ext uri="{28A0092B-C50C-407E-A947-70E740481C1C}">
                <a14:useLocalDpi xmlns:a14="http://schemas.microsoft.com/office/drawing/2010/main" val="0"/>
              </a:ext>
            </a:extLst>
          </a:blip>
          <a:srcRect r="2" b="28395"/>
          <a:stretch>
            <a:fillRect/>
          </a:stretch>
        </p:blipFill>
        <p:spPr>
          <a:xfrm>
            <a:off x="7523018" y="3429000"/>
            <a:ext cx="4668982" cy="3429000"/>
          </a:xfrm>
          <a:prstGeom prst="rect">
            <a:avLst/>
          </a:prstGeom>
        </p:spPr>
      </p:pic>
      <p:sp>
        <p:nvSpPr>
          <p:cNvPr id="16" name="Freeform: Shape 15">
            <a:extLst>
              <a:ext uri="{FF2B5EF4-FFF2-40B4-BE49-F238E27FC236}">
                <a16:creationId xmlns:a16="http://schemas.microsoft.com/office/drawing/2014/main" id="{6AD3413D-7B12-45BA-8A2F-A77B3EAF6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39233">
            <a:off x="885597" y="872070"/>
            <a:ext cx="6849298" cy="5511515"/>
          </a:xfrm>
          <a:custGeom>
            <a:avLst/>
            <a:gdLst>
              <a:gd name="connsiteX0" fmla="*/ 2610904 w 5905183"/>
              <a:gd name="connsiteY0" fmla="*/ 740 h 5563519"/>
              <a:gd name="connsiteX1" fmla="*/ 3175396 w 5905183"/>
              <a:gd name="connsiteY1" fmla="*/ 21848 h 5563519"/>
              <a:gd name="connsiteX2" fmla="*/ 5395327 w 5905183"/>
              <a:gd name="connsiteY2" fmla="*/ 788936 h 5563519"/>
              <a:gd name="connsiteX3" fmla="*/ 5762158 w 5905183"/>
              <a:gd name="connsiteY3" fmla="*/ 2846659 h 5563519"/>
              <a:gd name="connsiteX4" fmla="*/ 5510905 w 5905183"/>
              <a:gd name="connsiteY4" fmla="*/ 4232742 h 5563519"/>
              <a:gd name="connsiteX5" fmla="*/ 5335088 w 5905183"/>
              <a:gd name="connsiteY5" fmla="*/ 4697156 h 5563519"/>
              <a:gd name="connsiteX6" fmla="*/ 5892178 w 5905183"/>
              <a:gd name="connsiteY6" fmla="*/ 4910410 h 5563519"/>
              <a:gd name="connsiteX7" fmla="*/ 4727424 w 5905183"/>
              <a:gd name="connsiteY7" fmla="*/ 5116154 h 5563519"/>
              <a:gd name="connsiteX8" fmla="*/ 3928734 w 5905183"/>
              <a:gd name="connsiteY8" fmla="*/ 5415380 h 5563519"/>
              <a:gd name="connsiteX9" fmla="*/ 1976356 w 5905183"/>
              <a:gd name="connsiteY9" fmla="*/ 5490758 h 5563519"/>
              <a:gd name="connsiteX10" fmla="*/ 484451 w 5905183"/>
              <a:gd name="connsiteY10" fmla="*/ 4599872 h 5563519"/>
              <a:gd name="connsiteX11" fmla="*/ 5107 w 5905183"/>
              <a:gd name="connsiteY11" fmla="*/ 2182375 h 5563519"/>
              <a:gd name="connsiteX12" fmla="*/ 1044827 w 5905183"/>
              <a:gd name="connsiteY12" fmla="*/ 390247 h 5563519"/>
              <a:gd name="connsiteX13" fmla="*/ 2610904 w 5905183"/>
              <a:gd name="connsiteY13" fmla="*/ 740 h 5563519"/>
              <a:gd name="connsiteX0" fmla="*/ 2610904 w 5899446"/>
              <a:gd name="connsiteY0" fmla="*/ 740 h 5563519"/>
              <a:gd name="connsiteX1" fmla="*/ 3175396 w 5899446"/>
              <a:gd name="connsiteY1" fmla="*/ 21848 h 5563519"/>
              <a:gd name="connsiteX2" fmla="*/ 5395327 w 5899446"/>
              <a:gd name="connsiteY2" fmla="*/ 788936 h 5563519"/>
              <a:gd name="connsiteX3" fmla="*/ 5762158 w 5899446"/>
              <a:gd name="connsiteY3" fmla="*/ 2846659 h 5563519"/>
              <a:gd name="connsiteX4" fmla="*/ 5510905 w 5899446"/>
              <a:gd name="connsiteY4" fmla="*/ 4232742 h 5563519"/>
              <a:gd name="connsiteX5" fmla="*/ 5335088 w 5899446"/>
              <a:gd name="connsiteY5" fmla="*/ 4697156 h 5563519"/>
              <a:gd name="connsiteX6" fmla="*/ 5892178 w 5899446"/>
              <a:gd name="connsiteY6" fmla="*/ 4910410 h 5563519"/>
              <a:gd name="connsiteX7" fmla="*/ 4900119 w 5899446"/>
              <a:gd name="connsiteY7" fmla="*/ 5091182 h 5563519"/>
              <a:gd name="connsiteX8" fmla="*/ 3928734 w 5899446"/>
              <a:gd name="connsiteY8" fmla="*/ 5415380 h 5563519"/>
              <a:gd name="connsiteX9" fmla="*/ 1976356 w 5899446"/>
              <a:gd name="connsiteY9" fmla="*/ 5490758 h 5563519"/>
              <a:gd name="connsiteX10" fmla="*/ 484451 w 5899446"/>
              <a:gd name="connsiteY10" fmla="*/ 4599872 h 5563519"/>
              <a:gd name="connsiteX11" fmla="*/ 5107 w 5899446"/>
              <a:gd name="connsiteY11" fmla="*/ 2182375 h 5563519"/>
              <a:gd name="connsiteX12" fmla="*/ 1044827 w 5899446"/>
              <a:gd name="connsiteY12" fmla="*/ 390247 h 5563519"/>
              <a:gd name="connsiteX13" fmla="*/ 2610904 w 5899446"/>
              <a:gd name="connsiteY13" fmla="*/ 740 h 5563519"/>
              <a:gd name="connsiteX0" fmla="*/ 2610904 w 5899446"/>
              <a:gd name="connsiteY0" fmla="*/ 740 h 5563519"/>
              <a:gd name="connsiteX1" fmla="*/ 3175396 w 5899446"/>
              <a:gd name="connsiteY1" fmla="*/ 21848 h 5563519"/>
              <a:gd name="connsiteX2" fmla="*/ 5395327 w 5899446"/>
              <a:gd name="connsiteY2" fmla="*/ 788936 h 5563519"/>
              <a:gd name="connsiteX3" fmla="*/ 5762158 w 5899446"/>
              <a:gd name="connsiteY3" fmla="*/ 2846659 h 5563519"/>
              <a:gd name="connsiteX4" fmla="*/ 5510905 w 5899446"/>
              <a:gd name="connsiteY4" fmla="*/ 4232742 h 5563519"/>
              <a:gd name="connsiteX5" fmla="*/ 5335088 w 5899446"/>
              <a:gd name="connsiteY5" fmla="*/ 4697156 h 5563519"/>
              <a:gd name="connsiteX6" fmla="*/ 5892178 w 5899446"/>
              <a:gd name="connsiteY6" fmla="*/ 4910410 h 5563519"/>
              <a:gd name="connsiteX7" fmla="*/ 4900119 w 5899446"/>
              <a:gd name="connsiteY7" fmla="*/ 5091182 h 5563519"/>
              <a:gd name="connsiteX8" fmla="*/ 3928734 w 5899446"/>
              <a:gd name="connsiteY8" fmla="*/ 5415380 h 5563519"/>
              <a:gd name="connsiteX9" fmla="*/ 1976356 w 5899446"/>
              <a:gd name="connsiteY9" fmla="*/ 5490758 h 5563519"/>
              <a:gd name="connsiteX10" fmla="*/ 484451 w 5899446"/>
              <a:gd name="connsiteY10" fmla="*/ 4599872 h 5563519"/>
              <a:gd name="connsiteX11" fmla="*/ 5107 w 5899446"/>
              <a:gd name="connsiteY11" fmla="*/ 2182375 h 5563519"/>
              <a:gd name="connsiteX12" fmla="*/ 1044827 w 5899446"/>
              <a:gd name="connsiteY12" fmla="*/ 390247 h 5563519"/>
              <a:gd name="connsiteX13" fmla="*/ 2610904 w 5899446"/>
              <a:gd name="connsiteY13" fmla="*/ 740 h 5563519"/>
              <a:gd name="connsiteX0" fmla="*/ 2610904 w 5899446"/>
              <a:gd name="connsiteY0" fmla="*/ 740 h 5563519"/>
              <a:gd name="connsiteX1" fmla="*/ 3175396 w 5899446"/>
              <a:gd name="connsiteY1" fmla="*/ 21848 h 5563519"/>
              <a:gd name="connsiteX2" fmla="*/ 5395327 w 5899446"/>
              <a:gd name="connsiteY2" fmla="*/ 788936 h 5563519"/>
              <a:gd name="connsiteX3" fmla="*/ 5762158 w 5899446"/>
              <a:gd name="connsiteY3" fmla="*/ 2846659 h 5563519"/>
              <a:gd name="connsiteX4" fmla="*/ 5553702 w 5899446"/>
              <a:gd name="connsiteY4" fmla="*/ 4234819 h 5563519"/>
              <a:gd name="connsiteX5" fmla="*/ 5335088 w 5899446"/>
              <a:gd name="connsiteY5" fmla="*/ 4697156 h 5563519"/>
              <a:gd name="connsiteX6" fmla="*/ 5892178 w 5899446"/>
              <a:gd name="connsiteY6" fmla="*/ 4910410 h 5563519"/>
              <a:gd name="connsiteX7" fmla="*/ 4900119 w 5899446"/>
              <a:gd name="connsiteY7" fmla="*/ 5091182 h 5563519"/>
              <a:gd name="connsiteX8" fmla="*/ 3928734 w 5899446"/>
              <a:gd name="connsiteY8" fmla="*/ 5415380 h 5563519"/>
              <a:gd name="connsiteX9" fmla="*/ 1976356 w 5899446"/>
              <a:gd name="connsiteY9" fmla="*/ 5490758 h 5563519"/>
              <a:gd name="connsiteX10" fmla="*/ 484451 w 5899446"/>
              <a:gd name="connsiteY10" fmla="*/ 4599872 h 5563519"/>
              <a:gd name="connsiteX11" fmla="*/ 5107 w 5899446"/>
              <a:gd name="connsiteY11" fmla="*/ 2182375 h 5563519"/>
              <a:gd name="connsiteX12" fmla="*/ 1044827 w 5899446"/>
              <a:gd name="connsiteY12" fmla="*/ 390247 h 5563519"/>
              <a:gd name="connsiteX13" fmla="*/ 2610904 w 5899446"/>
              <a:gd name="connsiteY13" fmla="*/ 740 h 5563519"/>
              <a:gd name="connsiteX0" fmla="*/ 2610904 w 5899446"/>
              <a:gd name="connsiteY0" fmla="*/ 740 h 5563519"/>
              <a:gd name="connsiteX1" fmla="*/ 3175396 w 5899446"/>
              <a:gd name="connsiteY1" fmla="*/ 21848 h 5563519"/>
              <a:gd name="connsiteX2" fmla="*/ 5395327 w 5899446"/>
              <a:gd name="connsiteY2" fmla="*/ 788936 h 5563519"/>
              <a:gd name="connsiteX3" fmla="*/ 5553702 w 5899446"/>
              <a:gd name="connsiteY3" fmla="*/ 4234819 h 5563519"/>
              <a:gd name="connsiteX4" fmla="*/ 5335088 w 5899446"/>
              <a:gd name="connsiteY4" fmla="*/ 4697156 h 5563519"/>
              <a:gd name="connsiteX5" fmla="*/ 5892178 w 5899446"/>
              <a:gd name="connsiteY5" fmla="*/ 4910410 h 5563519"/>
              <a:gd name="connsiteX6" fmla="*/ 4900119 w 5899446"/>
              <a:gd name="connsiteY6" fmla="*/ 5091182 h 5563519"/>
              <a:gd name="connsiteX7" fmla="*/ 3928734 w 5899446"/>
              <a:gd name="connsiteY7" fmla="*/ 5415380 h 5563519"/>
              <a:gd name="connsiteX8" fmla="*/ 1976356 w 5899446"/>
              <a:gd name="connsiteY8" fmla="*/ 5490758 h 5563519"/>
              <a:gd name="connsiteX9" fmla="*/ 484451 w 5899446"/>
              <a:gd name="connsiteY9" fmla="*/ 4599872 h 5563519"/>
              <a:gd name="connsiteX10" fmla="*/ 5107 w 5899446"/>
              <a:gd name="connsiteY10" fmla="*/ 2182375 h 5563519"/>
              <a:gd name="connsiteX11" fmla="*/ 1044827 w 5899446"/>
              <a:gd name="connsiteY11" fmla="*/ 390247 h 5563519"/>
              <a:gd name="connsiteX12" fmla="*/ 2610904 w 5899446"/>
              <a:gd name="connsiteY12" fmla="*/ 740 h 5563519"/>
              <a:gd name="connsiteX0" fmla="*/ 2610904 w 5899446"/>
              <a:gd name="connsiteY0" fmla="*/ 740 h 5563519"/>
              <a:gd name="connsiteX1" fmla="*/ 3175396 w 5899446"/>
              <a:gd name="connsiteY1" fmla="*/ 21848 h 5563519"/>
              <a:gd name="connsiteX2" fmla="*/ 5395327 w 5899446"/>
              <a:gd name="connsiteY2" fmla="*/ 788936 h 5563519"/>
              <a:gd name="connsiteX3" fmla="*/ 5553702 w 5899446"/>
              <a:gd name="connsiteY3" fmla="*/ 4234819 h 5563519"/>
              <a:gd name="connsiteX4" fmla="*/ 5335088 w 5899446"/>
              <a:gd name="connsiteY4" fmla="*/ 4697156 h 5563519"/>
              <a:gd name="connsiteX5" fmla="*/ 5892178 w 5899446"/>
              <a:gd name="connsiteY5" fmla="*/ 4910410 h 5563519"/>
              <a:gd name="connsiteX6" fmla="*/ 4900119 w 5899446"/>
              <a:gd name="connsiteY6" fmla="*/ 5091182 h 5563519"/>
              <a:gd name="connsiteX7" fmla="*/ 3928734 w 5899446"/>
              <a:gd name="connsiteY7" fmla="*/ 5415380 h 5563519"/>
              <a:gd name="connsiteX8" fmla="*/ 1976356 w 5899446"/>
              <a:gd name="connsiteY8" fmla="*/ 5490758 h 5563519"/>
              <a:gd name="connsiteX9" fmla="*/ 484451 w 5899446"/>
              <a:gd name="connsiteY9" fmla="*/ 4599872 h 5563519"/>
              <a:gd name="connsiteX10" fmla="*/ 5107 w 5899446"/>
              <a:gd name="connsiteY10" fmla="*/ 2182375 h 5563519"/>
              <a:gd name="connsiteX11" fmla="*/ 1044827 w 5899446"/>
              <a:gd name="connsiteY11" fmla="*/ 390247 h 5563519"/>
              <a:gd name="connsiteX12" fmla="*/ 2610904 w 5899446"/>
              <a:gd name="connsiteY12" fmla="*/ 740 h 5563519"/>
              <a:gd name="connsiteX0" fmla="*/ 2610904 w 5842641"/>
              <a:gd name="connsiteY0" fmla="*/ 740 h 5563519"/>
              <a:gd name="connsiteX1" fmla="*/ 3175396 w 5842641"/>
              <a:gd name="connsiteY1" fmla="*/ 21848 h 5563519"/>
              <a:gd name="connsiteX2" fmla="*/ 5395327 w 5842641"/>
              <a:gd name="connsiteY2" fmla="*/ 788936 h 5563519"/>
              <a:gd name="connsiteX3" fmla="*/ 5553702 w 5842641"/>
              <a:gd name="connsiteY3" fmla="*/ 4234819 h 5563519"/>
              <a:gd name="connsiteX4" fmla="*/ 5335088 w 5842641"/>
              <a:gd name="connsiteY4" fmla="*/ 4697156 h 5563519"/>
              <a:gd name="connsiteX5" fmla="*/ 5806082 w 5842641"/>
              <a:gd name="connsiteY5" fmla="*/ 4917350 h 5563519"/>
              <a:gd name="connsiteX6" fmla="*/ 4900119 w 5842641"/>
              <a:gd name="connsiteY6" fmla="*/ 5091182 h 5563519"/>
              <a:gd name="connsiteX7" fmla="*/ 3928734 w 5842641"/>
              <a:gd name="connsiteY7" fmla="*/ 5415380 h 5563519"/>
              <a:gd name="connsiteX8" fmla="*/ 1976356 w 5842641"/>
              <a:gd name="connsiteY8" fmla="*/ 5490758 h 5563519"/>
              <a:gd name="connsiteX9" fmla="*/ 484451 w 5842641"/>
              <a:gd name="connsiteY9" fmla="*/ 4599872 h 5563519"/>
              <a:gd name="connsiteX10" fmla="*/ 5107 w 5842641"/>
              <a:gd name="connsiteY10" fmla="*/ 2182375 h 5563519"/>
              <a:gd name="connsiteX11" fmla="*/ 1044827 w 5842641"/>
              <a:gd name="connsiteY11" fmla="*/ 390247 h 5563519"/>
              <a:gd name="connsiteX12" fmla="*/ 2610904 w 5842641"/>
              <a:gd name="connsiteY12" fmla="*/ 740 h 5563519"/>
              <a:gd name="connsiteX0" fmla="*/ 2610904 w 5842641"/>
              <a:gd name="connsiteY0" fmla="*/ 740 h 5563519"/>
              <a:gd name="connsiteX1" fmla="*/ 3175396 w 5842641"/>
              <a:gd name="connsiteY1" fmla="*/ 21848 h 5563519"/>
              <a:gd name="connsiteX2" fmla="*/ 5395327 w 5842641"/>
              <a:gd name="connsiteY2" fmla="*/ 788936 h 5563519"/>
              <a:gd name="connsiteX3" fmla="*/ 5553702 w 5842641"/>
              <a:gd name="connsiteY3" fmla="*/ 4234819 h 5563519"/>
              <a:gd name="connsiteX4" fmla="*/ 5335088 w 5842641"/>
              <a:gd name="connsiteY4" fmla="*/ 4697156 h 5563519"/>
              <a:gd name="connsiteX5" fmla="*/ 5806082 w 5842641"/>
              <a:gd name="connsiteY5" fmla="*/ 4917350 h 5563519"/>
              <a:gd name="connsiteX6" fmla="*/ 4900119 w 5842641"/>
              <a:gd name="connsiteY6" fmla="*/ 5091182 h 5563519"/>
              <a:gd name="connsiteX7" fmla="*/ 3928734 w 5842641"/>
              <a:gd name="connsiteY7" fmla="*/ 5415380 h 5563519"/>
              <a:gd name="connsiteX8" fmla="*/ 1976356 w 5842641"/>
              <a:gd name="connsiteY8" fmla="*/ 5490758 h 5563519"/>
              <a:gd name="connsiteX9" fmla="*/ 484451 w 5842641"/>
              <a:gd name="connsiteY9" fmla="*/ 4599872 h 5563519"/>
              <a:gd name="connsiteX10" fmla="*/ 5107 w 5842641"/>
              <a:gd name="connsiteY10" fmla="*/ 2182375 h 5563519"/>
              <a:gd name="connsiteX11" fmla="*/ 1044827 w 5842641"/>
              <a:gd name="connsiteY11" fmla="*/ 390247 h 5563519"/>
              <a:gd name="connsiteX12" fmla="*/ 2610904 w 5842641"/>
              <a:gd name="connsiteY12" fmla="*/ 740 h 5563519"/>
              <a:gd name="connsiteX0" fmla="*/ 2610904 w 5842641"/>
              <a:gd name="connsiteY0" fmla="*/ 740 h 5563519"/>
              <a:gd name="connsiteX1" fmla="*/ 3175396 w 5842641"/>
              <a:gd name="connsiteY1" fmla="*/ 21848 h 5563519"/>
              <a:gd name="connsiteX2" fmla="*/ 5395327 w 5842641"/>
              <a:gd name="connsiteY2" fmla="*/ 788936 h 5563519"/>
              <a:gd name="connsiteX3" fmla="*/ 5553702 w 5842641"/>
              <a:gd name="connsiteY3" fmla="*/ 4234819 h 5563519"/>
              <a:gd name="connsiteX4" fmla="*/ 5335088 w 5842641"/>
              <a:gd name="connsiteY4" fmla="*/ 4697156 h 5563519"/>
              <a:gd name="connsiteX5" fmla="*/ 5806082 w 5842641"/>
              <a:gd name="connsiteY5" fmla="*/ 4917350 h 5563519"/>
              <a:gd name="connsiteX6" fmla="*/ 4900119 w 5842641"/>
              <a:gd name="connsiteY6" fmla="*/ 5091182 h 5563519"/>
              <a:gd name="connsiteX7" fmla="*/ 3928734 w 5842641"/>
              <a:gd name="connsiteY7" fmla="*/ 5415380 h 5563519"/>
              <a:gd name="connsiteX8" fmla="*/ 1976356 w 5842641"/>
              <a:gd name="connsiteY8" fmla="*/ 5490758 h 5563519"/>
              <a:gd name="connsiteX9" fmla="*/ 484451 w 5842641"/>
              <a:gd name="connsiteY9" fmla="*/ 4599872 h 5563519"/>
              <a:gd name="connsiteX10" fmla="*/ 5107 w 5842641"/>
              <a:gd name="connsiteY10" fmla="*/ 2182375 h 5563519"/>
              <a:gd name="connsiteX11" fmla="*/ 1044827 w 5842641"/>
              <a:gd name="connsiteY11" fmla="*/ 390247 h 5563519"/>
              <a:gd name="connsiteX12" fmla="*/ 2610904 w 5842641"/>
              <a:gd name="connsiteY12" fmla="*/ 740 h 5563519"/>
              <a:gd name="connsiteX0" fmla="*/ 2610904 w 5842641"/>
              <a:gd name="connsiteY0" fmla="*/ 740 h 5563519"/>
              <a:gd name="connsiteX1" fmla="*/ 3175396 w 5842641"/>
              <a:gd name="connsiteY1" fmla="*/ 21848 h 5563519"/>
              <a:gd name="connsiteX2" fmla="*/ 5395327 w 5842641"/>
              <a:gd name="connsiteY2" fmla="*/ 788936 h 5563519"/>
              <a:gd name="connsiteX3" fmla="*/ 5553702 w 5842641"/>
              <a:gd name="connsiteY3" fmla="*/ 4234819 h 5563519"/>
              <a:gd name="connsiteX4" fmla="*/ 5335088 w 5842641"/>
              <a:gd name="connsiteY4" fmla="*/ 4697156 h 5563519"/>
              <a:gd name="connsiteX5" fmla="*/ 5806082 w 5842641"/>
              <a:gd name="connsiteY5" fmla="*/ 4917350 h 5563519"/>
              <a:gd name="connsiteX6" fmla="*/ 4900119 w 5842641"/>
              <a:gd name="connsiteY6" fmla="*/ 5091182 h 5563519"/>
              <a:gd name="connsiteX7" fmla="*/ 3928734 w 5842641"/>
              <a:gd name="connsiteY7" fmla="*/ 5415380 h 5563519"/>
              <a:gd name="connsiteX8" fmla="*/ 1976356 w 5842641"/>
              <a:gd name="connsiteY8" fmla="*/ 5490758 h 5563519"/>
              <a:gd name="connsiteX9" fmla="*/ 484451 w 5842641"/>
              <a:gd name="connsiteY9" fmla="*/ 4599872 h 5563519"/>
              <a:gd name="connsiteX10" fmla="*/ 5107 w 5842641"/>
              <a:gd name="connsiteY10" fmla="*/ 2182375 h 5563519"/>
              <a:gd name="connsiteX11" fmla="*/ 1044827 w 5842641"/>
              <a:gd name="connsiteY11" fmla="*/ 390247 h 5563519"/>
              <a:gd name="connsiteX12" fmla="*/ 2610904 w 5842641"/>
              <a:gd name="connsiteY12" fmla="*/ 740 h 5563519"/>
              <a:gd name="connsiteX0" fmla="*/ 2610904 w 5842641"/>
              <a:gd name="connsiteY0" fmla="*/ 740 h 5563519"/>
              <a:gd name="connsiteX1" fmla="*/ 3175396 w 5842641"/>
              <a:gd name="connsiteY1" fmla="*/ 21848 h 5563519"/>
              <a:gd name="connsiteX2" fmla="*/ 5395327 w 5842641"/>
              <a:gd name="connsiteY2" fmla="*/ 788936 h 5563519"/>
              <a:gd name="connsiteX3" fmla="*/ 5553702 w 5842641"/>
              <a:gd name="connsiteY3" fmla="*/ 4234819 h 5563519"/>
              <a:gd name="connsiteX4" fmla="*/ 5335088 w 5842641"/>
              <a:gd name="connsiteY4" fmla="*/ 4697156 h 5563519"/>
              <a:gd name="connsiteX5" fmla="*/ 5806082 w 5842641"/>
              <a:gd name="connsiteY5" fmla="*/ 4917350 h 5563519"/>
              <a:gd name="connsiteX6" fmla="*/ 4900119 w 5842641"/>
              <a:gd name="connsiteY6" fmla="*/ 5091182 h 5563519"/>
              <a:gd name="connsiteX7" fmla="*/ 3928734 w 5842641"/>
              <a:gd name="connsiteY7" fmla="*/ 5415380 h 5563519"/>
              <a:gd name="connsiteX8" fmla="*/ 1976356 w 5842641"/>
              <a:gd name="connsiteY8" fmla="*/ 5490758 h 5563519"/>
              <a:gd name="connsiteX9" fmla="*/ 484451 w 5842641"/>
              <a:gd name="connsiteY9" fmla="*/ 4599872 h 5563519"/>
              <a:gd name="connsiteX10" fmla="*/ 5107 w 5842641"/>
              <a:gd name="connsiteY10" fmla="*/ 2182375 h 5563519"/>
              <a:gd name="connsiteX11" fmla="*/ 1044827 w 5842641"/>
              <a:gd name="connsiteY11" fmla="*/ 390247 h 5563519"/>
              <a:gd name="connsiteX12" fmla="*/ 2610904 w 5842641"/>
              <a:gd name="connsiteY12" fmla="*/ 740 h 5563519"/>
              <a:gd name="connsiteX0" fmla="*/ 2610904 w 5842641"/>
              <a:gd name="connsiteY0" fmla="*/ 740 h 5563519"/>
              <a:gd name="connsiteX1" fmla="*/ 3175396 w 5842641"/>
              <a:gd name="connsiteY1" fmla="*/ 21848 h 5563519"/>
              <a:gd name="connsiteX2" fmla="*/ 5395327 w 5842641"/>
              <a:gd name="connsiteY2" fmla="*/ 788936 h 5563519"/>
              <a:gd name="connsiteX3" fmla="*/ 5553702 w 5842641"/>
              <a:gd name="connsiteY3" fmla="*/ 4234819 h 5563519"/>
              <a:gd name="connsiteX4" fmla="*/ 5335088 w 5842641"/>
              <a:gd name="connsiteY4" fmla="*/ 4697156 h 5563519"/>
              <a:gd name="connsiteX5" fmla="*/ 5806082 w 5842641"/>
              <a:gd name="connsiteY5" fmla="*/ 4917350 h 5563519"/>
              <a:gd name="connsiteX6" fmla="*/ 4900119 w 5842641"/>
              <a:gd name="connsiteY6" fmla="*/ 5091182 h 5563519"/>
              <a:gd name="connsiteX7" fmla="*/ 3928734 w 5842641"/>
              <a:gd name="connsiteY7" fmla="*/ 5415380 h 5563519"/>
              <a:gd name="connsiteX8" fmla="*/ 1976356 w 5842641"/>
              <a:gd name="connsiteY8" fmla="*/ 5490758 h 5563519"/>
              <a:gd name="connsiteX9" fmla="*/ 484451 w 5842641"/>
              <a:gd name="connsiteY9" fmla="*/ 4599872 h 5563519"/>
              <a:gd name="connsiteX10" fmla="*/ 5107 w 5842641"/>
              <a:gd name="connsiteY10" fmla="*/ 2182375 h 5563519"/>
              <a:gd name="connsiteX11" fmla="*/ 1044827 w 5842641"/>
              <a:gd name="connsiteY11" fmla="*/ 390247 h 5563519"/>
              <a:gd name="connsiteX12" fmla="*/ 2610904 w 5842641"/>
              <a:gd name="connsiteY12" fmla="*/ 740 h 5563519"/>
              <a:gd name="connsiteX0" fmla="*/ 2610904 w 5842641"/>
              <a:gd name="connsiteY0" fmla="*/ 740 h 5563519"/>
              <a:gd name="connsiteX1" fmla="*/ 3175396 w 5842641"/>
              <a:gd name="connsiteY1" fmla="*/ 21848 h 5563519"/>
              <a:gd name="connsiteX2" fmla="*/ 5395327 w 5842641"/>
              <a:gd name="connsiteY2" fmla="*/ 788936 h 5563519"/>
              <a:gd name="connsiteX3" fmla="*/ 5553702 w 5842641"/>
              <a:gd name="connsiteY3" fmla="*/ 4234819 h 5563519"/>
              <a:gd name="connsiteX4" fmla="*/ 5335088 w 5842641"/>
              <a:gd name="connsiteY4" fmla="*/ 4697156 h 5563519"/>
              <a:gd name="connsiteX5" fmla="*/ 5806082 w 5842641"/>
              <a:gd name="connsiteY5" fmla="*/ 4917350 h 5563519"/>
              <a:gd name="connsiteX6" fmla="*/ 4900119 w 5842641"/>
              <a:gd name="connsiteY6" fmla="*/ 5091182 h 5563519"/>
              <a:gd name="connsiteX7" fmla="*/ 3928734 w 5842641"/>
              <a:gd name="connsiteY7" fmla="*/ 5415380 h 5563519"/>
              <a:gd name="connsiteX8" fmla="*/ 1976356 w 5842641"/>
              <a:gd name="connsiteY8" fmla="*/ 5490758 h 5563519"/>
              <a:gd name="connsiteX9" fmla="*/ 484451 w 5842641"/>
              <a:gd name="connsiteY9" fmla="*/ 4599872 h 5563519"/>
              <a:gd name="connsiteX10" fmla="*/ 5107 w 5842641"/>
              <a:gd name="connsiteY10" fmla="*/ 2182375 h 5563519"/>
              <a:gd name="connsiteX11" fmla="*/ 1044827 w 5842641"/>
              <a:gd name="connsiteY11" fmla="*/ 390247 h 5563519"/>
              <a:gd name="connsiteX12" fmla="*/ 2610904 w 5842641"/>
              <a:gd name="connsiteY12" fmla="*/ 740 h 5563519"/>
              <a:gd name="connsiteX0" fmla="*/ 2610904 w 5842641"/>
              <a:gd name="connsiteY0" fmla="*/ 740 h 5563519"/>
              <a:gd name="connsiteX1" fmla="*/ 3175396 w 5842641"/>
              <a:gd name="connsiteY1" fmla="*/ 21848 h 5563519"/>
              <a:gd name="connsiteX2" fmla="*/ 5395327 w 5842641"/>
              <a:gd name="connsiteY2" fmla="*/ 788936 h 5563519"/>
              <a:gd name="connsiteX3" fmla="*/ 5553702 w 5842641"/>
              <a:gd name="connsiteY3" fmla="*/ 4234819 h 5563519"/>
              <a:gd name="connsiteX4" fmla="*/ 5335088 w 5842641"/>
              <a:gd name="connsiteY4" fmla="*/ 4697156 h 5563519"/>
              <a:gd name="connsiteX5" fmla="*/ 5806082 w 5842641"/>
              <a:gd name="connsiteY5" fmla="*/ 4917350 h 5563519"/>
              <a:gd name="connsiteX6" fmla="*/ 4756741 w 5842641"/>
              <a:gd name="connsiteY6" fmla="*/ 5177609 h 5563519"/>
              <a:gd name="connsiteX7" fmla="*/ 3928734 w 5842641"/>
              <a:gd name="connsiteY7" fmla="*/ 5415380 h 5563519"/>
              <a:gd name="connsiteX8" fmla="*/ 1976356 w 5842641"/>
              <a:gd name="connsiteY8" fmla="*/ 5490758 h 5563519"/>
              <a:gd name="connsiteX9" fmla="*/ 484451 w 5842641"/>
              <a:gd name="connsiteY9" fmla="*/ 4599872 h 5563519"/>
              <a:gd name="connsiteX10" fmla="*/ 5107 w 5842641"/>
              <a:gd name="connsiteY10" fmla="*/ 2182375 h 5563519"/>
              <a:gd name="connsiteX11" fmla="*/ 1044827 w 5842641"/>
              <a:gd name="connsiteY11" fmla="*/ 390247 h 5563519"/>
              <a:gd name="connsiteX12" fmla="*/ 2610904 w 5842641"/>
              <a:gd name="connsiteY12" fmla="*/ 740 h 5563519"/>
              <a:gd name="connsiteX0" fmla="*/ 2610904 w 5842641"/>
              <a:gd name="connsiteY0" fmla="*/ 740 h 5563519"/>
              <a:gd name="connsiteX1" fmla="*/ 3175396 w 5842641"/>
              <a:gd name="connsiteY1" fmla="*/ 21848 h 5563519"/>
              <a:gd name="connsiteX2" fmla="*/ 5395327 w 5842641"/>
              <a:gd name="connsiteY2" fmla="*/ 788936 h 5563519"/>
              <a:gd name="connsiteX3" fmla="*/ 5553702 w 5842641"/>
              <a:gd name="connsiteY3" fmla="*/ 4234819 h 5563519"/>
              <a:gd name="connsiteX4" fmla="*/ 5335088 w 5842641"/>
              <a:gd name="connsiteY4" fmla="*/ 4697156 h 5563519"/>
              <a:gd name="connsiteX5" fmla="*/ 5806082 w 5842641"/>
              <a:gd name="connsiteY5" fmla="*/ 4917350 h 5563519"/>
              <a:gd name="connsiteX6" fmla="*/ 4756741 w 5842641"/>
              <a:gd name="connsiteY6" fmla="*/ 5177609 h 5563519"/>
              <a:gd name="connsiteX7" fmla="*/ 3928734 w 5842641"/>
              <a:gd name="connsiteY7" fmla="*/ 5415380 h 5563519"/>
              <a:gd name="connsiteX8" fmla="*/ 1976356 w 5842641"/>
              <a:gd name="connsiteY8" fmla="*/ 5490758 h 5563519"/>
              <a:gd name="connsiteX9" fmla="*/ 484451 w 5842641"/>
              <a:gd name="connsiteY9" fmla="*/ 4599872 h 5563519"/>
              <a:gd name="connsiteX10" fmla="*/ 5107 w 5842641"/>
              <a:gd name="connsiteY10" fmla="*/ 2182375 h 5563519"/>
              <a:gd name="connsiteX11" fmla="*/ 1044827 w 5842641"/>
              <a:gd name="connsiteY11" fmla="*/ 390247 h 5563519"/>
              <a:gd name="connsiteX12" fmla="*/ 2610904 w 5842641"/>
              <a:gd name="connsiteY12" fmla="*/ 740 h 5563519"/>
              <a:gd name="connsiteX0" fmla="*/ 2610904 w 5842641"/>
              <a:gd name="connsiteY0" fmla="*/ 740 h 5563519"/>
              <a:gd name="connsiteX1" fmla="*/ 3175396 w 5842641"/>
              <a:gd name="connsiteY1" fmla="*/ 21848 h 5563519"/>
              <a:gd name="connsiteX2" fmla="*/ 5395327 w 5842641"/>
              <a:gd name="connsiteY2" fmla="*/ 788936 h 5563519"/>
              <a:gd name="connsiteX3" fmla="*/ 5553702 w 5842641"/>
              <a:gd name="connsiteY3" fmla="*/ 4234819 h 5563519"/>
              <a:gd name="connsiteX4" fmla="*/ 5335088 w 5842641"/>
              <a:gd name="connsiteY4" fmla="*/ 4697156 h 5563519"/>
              <a:gd name="connsiteX5" fmla="*/ 5806082 w 5842641"/>
              <a:gd name="connsiteY5" fmla="*/ 4917350 h 5563519"/>
              <a:gd name="connsiteX6" fmla="*/ 4753475 w 5842641"/>
              <a:gd name="connsiteY6" fmla="*/ 5258150 h 5563519"/>
              <a:gd name="connsiteX7" fmla="*/ 3928734 w 5842641"/>
              <a:gd name="connsiteY7" fmla="*/ 5415380 h 5563519"/>
              <a:gd name="connsiteX8" fmla="*/ 1976356 w 5842641"/>
              <a:gd name="connsiteY8" fmla="*/ 5490758 h 5563519"/>
              <a:gd name="connsiteX9" fmla="*/ 484451 w 5842641"/>
              <a:gd name="connsiteY9" fmla="*/ 4599872 h 5563519"/>
              <a:gd name="connsiteX10" fmla="*/ 5107 w 5842641"/>
              <a:gd name="connsiteY10" fmla="*/ 2182375 h 5563519"/>
              <a:gd name="connsiteX11" fmla="*/ 1044827 w 5842641"/>
              <a:gd name="connsiteY11" fmla="*/ 390247 h 5563519"/>
              <a:gd name="connsiteX12" fmla="*/ 2610904 w 5842641"/>
              <a:gd name="connsiteY12" fmla="*/ 740 h 5563519"/>
              <a:gd name="connsiteX0" fmla="*/ 2610904 w 5842641"/>
              <a:gd name="connsiteY0" fmla="*/ 740 h 5563519"/>
              <a:gd name="connsiteX1" fmla="*/ 3175396 w 5842641"/>
              <a:gd name="connsiteY1" fmla="*/ 21848 h 5563519"/>
              <a:gd name="connsiteX2" fmla="*/ 5395327 w 5842641"/>
              <a:gd name="connsiteY2" fmla="*/ 788936 h 5563519"/>
              <a:gd name="connsiteX3" fmla="*/ 5553702 w 5842641"/>
              <a:gd name="connsiteY3" fmla="*/ 4234819 h 5563519"/>
              <a:gd name="connsiteX4" fmla="*/ 5335088 w 5842641"/>
              <a:gd name="connsiteY4" fmla="*/ 4697156 h 5563519"/>
              <a:gd name="connsiteX5" fmla="*/ 5806082 w 5842641"/>
              <a:gd name="connsiteY5" fmla="*/ 4917350 h 5563519"/>
              <a:gd name="connsiteX6" fmla="*/ 4753475 w 5842641"/>
              <a:gd name="connsiteY6" fmla="*/ 5258150 h 5563519"/>
              <a:gd name="connsiteX7" fmla="*/ 3928734 w 5842641"/>
              <a:gd name="connsiteY7" fmla="*/ 5415380 h 5563519"/>
              <a:gd name="connsiteX8" fmla="*/ 1976356 w 5842641"/>
              <a:gd name="connsiteY8" fmla="*/ 5490758 h 5563519"/>
              <a:gd name="connsiteX9" fmla="*/ 484451 w 5842641"/>
              <a:gd name="connsiteY9" fmla="*/ 4599872 h 5563519"/>
              <a:gd name="connsiteX10" fmla="*/ 5107 w 5842641"/>
              <a:gd name="connsiteY10" fmla="*/ 2182375 h 5563519"/>
              <a:gd name="connsiteX11" fmla="*/ 1044827 w 5842641"/>
              <a:gd name="connsiteY11" fmla="*/ 390247 h 5563519"/>
              <a:gd name="connsiteX12" fmla="*/ 2610904 w 5842641"/>
              <a:gd name="connsiteY12" fmla="*/ 740 h 5563519"/>
              <a:gd name="connsiteX0" fmla="*/ 2610904 w 5850952"/>
              <a:gd name="connsiteY0" fmla="*/ 740 h 5563519"/>
              <a:gd name="connsiteX1" fmla="*/ 3175396 w 5850952"/>
              <a:gd name="connsiteY1" fmla="*/ 21848 h 5563519"/>
              <a:gd name="connsiteX2" fmla="*/ 5395327 w 5850952"/>
              <a:gd name="connsiteY2" fmla="*/ 788936 h 5563519"/>
              <a:gd name="connsiteX3" fmla="*/ 5553702 w 5850952"/>
              <a:gd name="connsiteY3" fmla="*/ 4234819 h 5563519"/>
              <a:gd name="connsiteX4" fmla="*/ 5335088 w 5850952"/>
              <a:gd name="connsiteY4" fmla="*/ 4697156 h 5563519"/>
              <a:gd name="connsiteX5" fmla="*/ 5806082 w 5850952"/>
              <a:gd name="connsiteY5" fmla="*/ 4917350 h 5563519"/>
              <a:gd name="connsiteX6" fmla="*/ 4753475 w 5850952"/>
              <a:gd name="connsiteY6" fmla="*/ 5258150 h 5563519"/>
              <a:gd name="connsiteX7" fmla="*/ 3928734 w 5850952"/>
              <a:gd name="connsiteY7" fmla="*/ 5415380 h 5563519"/>
              <a:gd name="connsiteX8" fmla="*/ 1976356 w 5850952"/>
              <a:gd name="connsiteY8" fmla="*/ 5490758 h 5563519"/>
              <a:gd name="connsiteX9" fmla="*/ 484451 w 5850952"/>
              <a:gd name="connsiteY9" fmla="*/ 4599872 h 5563519"/>
              <a:gd name="connsiteX10" fmla="*/ 5107 w 5850952"/>
              <a:gd name="connsiteY10" fmla="*/ 2182375 h 5563519"/>
              <a:gd name="connsiteX11" fmla="*/ 1044827 w 5850952"/>
              <a:gd name="connsiteY11" fmla="*/ 390247 h 5563519"/>
              <a:gd name="connsiteX12" fmla="*/ 2610904 w 5850952"/>
              <a:gd name="connsiteY12" fmla="*/ 740 h 5563519"/>
              <a:gd name="connsiteX0" fmla="*/ 2610904 w 5847215"/>
              <a:gd name="connsiteY0" fmla="*/ 740 h 5563519"/>
              <a:gd name="connsiteX1" fmla="*/ 3175396 w 5847215"/>
              <a:gd name="connsiteY1" fmla="*/ 21848 h 5563519"/>
              <a:gd name="connsiteX2" fmla="*/ 5395327 w 5847215"/>
              <a:gd name="connsiteY2" fmla="*/ 788936 h 5563519"/>
              <a:gd name="connsiteX3" fmla="*/ 5553702 w 5847215"/>
              <a:gd name="connsiteY3" fmla="*/ 4234819 h 5563519"/>
              <a:gd name="connsiteX4" fmla="*/ 5335088 w 5847215"/>
              <a:gd name="connsiteY4" fmla="*/ 4697156 h 5563519"/>
              <a:gd name="connsiteX5" fmla="*/ 5806082 w 5847215"/>
              <a:gd name="connsiteY5" fmla="*/ 4917350 h 5563519"/>
              <a:gd name="connsiteX6" fmla="*/ 4753475 w 5847215"/>
              <a:gd name="connsiteY6" fmla="*/ 5258150 h 5563519"/>
              <a:gd name="connsiteX7" fmla="*/ 3928734 w 5847215"/>
              <a:gd name="connsiteY7" fmla="*/ 5415380 h 5563519"/>
              <a:gd name="connsiteX8" fmla="*/ 1976356 w 5847215"/>
              <a:gd name="connsiteY8" fmla="*/ 5490758 h 5563519"/>
              <a:gd name="connsiteX9" fmla="*/ 484451 w 5847215"/>
              <a:gd name="connsiteY9" fmla="*/ 4599872 h 5563519"/>
              <a:gd name="connsiteX10" fmla="*/ 5107 w 5847215"/>
              <a:gd name="connsiteY10" fmla="*/ 2182375 h 5563519"/>
              <a:gd name="connsiteX11" fmla="*/ 1044827 w 5847215"/>
              <a:gd name="connsiteY11" fmla="*/ 390247 h 5563519"/>
              <a:gd name="connsiteX12" fmla="*/ 2610904 w 5847215"/>
              <a:gd name="connsiteY12" fmla="*/ 740 h 5563519"/>
              <a:gd name="connsiteX0" fmla="*/ 2610904 w 5848305"/>
              <a:gd name="connsiteY0" fmla="*/ 740 h 5563519"/>
              <a:gd name="connsiteX1" fmla="*/ 3175396 w 5848305"/>
              <a:gd name="connsiteY1" fmla="*/ 21848 h 5563519"/>
              <a:gd name="connsiteX2" fmla="*/ 5395327 w 5848305"/>
              <a:gd name="connsiteY2" fmla="*/ 788936 h 5563519"/>
              <a:gd name="connsiteX3" fmla="*/ 5555336 w 5848305"/>
              <a:gd name="connsiteY3" fmla="*/ 4194548 h 5563519"/>
              <a:gd name="connsiteX4" fmla="*/ 5335088 w 5848305"/>
              <a:gd name="connsiteY4" fmla="*/ 4697156 h 5563519"/>
              <a:gd name="connsiteX5" fmla="*/ 5806082 w 5848305"/>
              <a:gd name="connsiteY5" fmla="*/ 4917350 h 5563519"/>
              <a:gd name="connsiteX6" fmla="*/ 4753475 w 5848305"/>
              <a:gd name="connsiteY6" fmla="*/ 5258150 h 5563519"/>
              <a:gd name="connsiteX7" fmla="*/ 3928734 w 5848305"/>
              <a:gd name="connsiteY7" fmla="*/ 5415380 h 5563519"/>
              <a:gd name="connsiteX8" fmla="*/ 1976356 w 5848305"/>
              <a:gd name="connsiteY8" fmla="*/ 5490758 h 5563519"/>
              <a:gd name="connsiteX9" fmla="*/ 484451 w 5848305"/>
              <a:gd name="connsiteY9" fmla="*/ 4599872 h 5563519"/>
              <a:gd name="connsiteX10" fmla="*/ 5107 w 5848305"/>
              <a:gd name="connsiteY10" fmla="*/ 2182375 h 5563519"/>
              <a:gd name="connsiteX11" fmla="*/ 1044827 w 5848305"/>
              <a:gd name="connsiteY11" fmla="*/ 390247 h 5563519"/>
              <a:gd name="connsiteX12" fmla="*/ 2610904 w 5848305"/>
              <a:gd name="connsiteY12" fmla="*/ 740 h 5563519"/>
              <a:gd name="connsiteX0" fmla="*/ 2610904 w 5848305"/>
              <a:gd name="connsiteY0" fmla="*/ 740 h 5563519"/>
              <a:gd name="connsiteX1" fmla="*/ 3175396 w 5848305"/>
              <a:gd name="connsiteY1" fmla="*/ 21848 h 5563519"/>
              <a:gd name="connsiteX2" fmla="*/ 5395327 w 5848305"/>
              <a:gd name="connsiteY2" fmla="*/ 788936 h 5563519"/>
              <a:gd name="connsiteX3" fmla="*/ 5555336 w 5848305"/>
              <a:gd name="connsiteY3" fmla="*/ 4194548 h 5563519"/>
              <a:gd name="connsiteX4" fmla="*/ 5335088 w 5848305"/>
              <a:gd name="connsiteY4" fmla="*/ 4697156 h 5563519"/>
              <a:gd name="connsiteX5" fmla="*/ 5806082 w 5848305"/>
              <a:gd name="connsiteY5" fmla="*/ 4917350 h 5563519"/>
              <a:gd name="connsiteX6" fmla="*/ 4764563 w 5848305"/>
              <a:gd name="connsiteY6" fmla="*/ 5272202 h 5563519"/>
              <a:gd name="connsiteX7" fmla="*/ 3928734 w 5848305"/>
              <a:gd name="connsiteY7" fmla="*/ 5415380 h 5563519"/>
              <a:gd name="connsiteX8" fmla="*/ 1976356 w 5848305"/>
              <a:gd name="connsiteY8" fmla="*/ 5490758 h 5563519"/>
              <a:gd name="connsiteX9" fmla="*/ 484451 w 5848305"/>
              <a:gd name="connsiteY9" fmla="*/ 4599872 h 5563519"/>
              <a:gd name="connsiteX10" fmla="*/ 5107 w 5848305"/>
              <a:gd name="connsiteY10" fmla="*/ 2182375 h 5563519"/>
              <a:gd name="connsiteX11" fmla="*/ 1044827 w 5848305"/>
              <a:gd name="connsiteY11" fmla="*/ 390247 h 5563519"/>
              <a:gd name="connsiteX12" fmla="*/ 2610904 w 5848305"/>
              <a:gd name="connsiteY12" fmla="*/ 740 h 5563519"/>
              <a:gd name="connsiteX0" fmla="*/ 2610904 w 5848305"/>
              <a:gd name="connsiteY0" fmla="*/ 740 h 5580594"/>
              <a:gd name="connsiteX1" fmla="*/ 3175396 w 5848305"/>
              <a:gd name="connsiteY1" fmla="*/ 21848 h 5580594"/>
              <a:gd name="connsiteX2" fmla="*/ 5395327 w 5848305"/>
              <a:gd name="connsiteY2" fmla="*/ 788936 h 5580594"/>
              <a:gd name="connsiteX3" fmla="*/ 5555336 w 5848305"/>
              <a:gd name="connsiteY3" fmla="*/ 4194548 h 5580594"/>
              <a:gd name="connsiteX4" fmla="*/ 5335088 w 5848305"/>
              <a:gd name="connsiteY4" fmla="*/ 4697156 h 5580594"/>
              <a:gd name="connsiteX5" fmla="*/ 5806082 w 5848305"/>
              <a:gd name="connsiteY5" fmla="*/ 4917350 h 5580594"/>
              <a:gd name="connsiteX6" fmla="*/ 4764563 w 5848305"/>
              <a:gd name="connsiteY6" fmla="*/ 5272202 h 5580594"/>
              <a:gd name="connsiteX7" fmla="*/ 3915472 w 5848305"/>
              <a:gd name="connsiteY7" fmla="*/ 5455023 h 5580594"/>
              <a:gd name="connsiteX8" fmla="*/ 1976356 w 5848305"/>
              <a:gd name="connsiteY8" fmla="*/ 5490758 h 5580594"/>
              <a:gd name="connsiteX9" fmla="*/ 484451 w 5848305"/>
              <a:gd name="connsiteY9" fmla="*/ 4599872 h 5580594"/>
              <a:gd name="connsiteX10" fmla="*/ 5107 w 5848305"/>
              <a:gd name="connsiteY10" fmla="*/ 2182375 h 5580594"/>
              <a:gd name="connsiteX11" fmla="*/ 1044827 w 5848305"/>
              <a:gd name="connsiteY11" fmla="*/ 390247 h 5580594"/>
              <a:gd name="connsiteX12" fmla="*/ 2610904 w 5848305"/>
              <a:gd name="connsiteY12" fmla="*/ 740 h 5580594"/>
              <a:gd name="connsiteX0" fmla="*/ 2610904 w 5848305"/>
              <a:gd name="connsiteY0" fmla="*/ 740 h 5565393"/>
              <a:gd name="connsiteX1" fmla="*/ 3175396 w 5848305"/>
              <a:gd name="connsiteY1" fmla="*/ 21848 h 5565393"/>
              <a:gd name="connsiteX2" fmla="*/ 5395327 w 5848305"/>
              <a:gd name="connsiteY2" fmla="*/ 788936 h 5565393"/>
              <a:gd name="connsiteX3" fmla="*/ 5555336 w 5848305"/>
              <a:gd name="connsiteY3" fmla="*/ 4194548 h 5565393"/>
              <a:gd name="connsiteX4" fmla="*/ 5335088 w 5848305"/>
              <a:gd name="connsiteY4" fmla="*/ 4697156 h 5565393"/>
              <a:gd name="connsiteX5" fmla="*/ 5806082 w 5848305"/>
              <a:gd name="connsiteY5" fmla="*/ 4917350 h 5565393"/>
              <a:gd name="connsiteX6" fmla="*/ 4764563 w 5848305"/>
              <a:gd name="connsiteY6" fmla="*/ 5272202 h 5565393"/>
              <a:gd name="connsiteX7" fmla="*/ 3915472 w 5848305"/>
              <a:gd name="connsiteY7" fmla="*/ 5455023 h 5565393"/>
              <a:gd name="connsiteX8" fmla="*/ 1976356 w 5848305"/>
              <a:gd name="connsiteY8" fmla="*/ 5490758 h 5565393"/>
              <a:gd name="connsiteX9" fmla="*/ 484451 w 5848305"/>
              <a:gd name="connsiteY9" fmla="*/ 4599872 h 5565393"/>
              <a:gd name="connsiteX10" fmla="*/ 5107 w 5848305"/>
              <a:gd name="connsiteY10" fmla="*/ 2182375 h 5565393"/>
              <a:gd name="connsiteX11" fmla="*/ 1044827 w 5848305"/>
              <a:gd name="connsiteY11" fmla="*/ 390247 h 5565393"/>
              <a:gd name="connsiteX12" fmla="*/ 2610904 w 5848305"/>
              <a:gd name="connsiteY12" fmla="*/ 740 h 5565393"/>
              <a:gd name="connsiteX0" fmla="*/ 2610904 w 5848305"/>
              <a:gd name="connsiteY0" fmla="*/ 740 h 5565393"/>
              <a:gd name="connsiteX1" fmla="*/ 3175396 w 5848305"/>
              <a:gd name="connsiteY1" fmla="*/ 21848 h 5565393"/>
              <a:gd name="connsiteX2" fmla="*/ 5395327 w 5848305"/>
              <a:gd name="connsiteY2" fmla="*/ 788936 h 5565393"/>
              <a:gd name="connsiteX3" fmla="*/ 5555336 w 5848305"/>
              <a:gd name="connsiteY3" fmla="*/ 4194548 h 5565393"/>
              <a:gd name="connsiteX4" fmla="*/ 5335088 w 5848305"/>
              <a:gd name="connsiteY4" fmla="*/ 4697156 h 5565393"/>
              <a:gd name="connsiteX5" fmla="*/ 5806082 w 5848305"/>
              <a:gd name="connsiteY5" fmla="*/ 4917350 h 5565393"/>
              <a:gd name="connsiteX6" fmla="*/ 4764563 w 5848305"/>
              <a:gd name="connsiteY6" fmla="*/ 5272202 h 5565393"/>
              <a:gd name="connsiteX7" fmla="*/ 3915472 w 5848305"/>
              <a:gd name="connsiteY7" fmla="*/ 5455023 h 5565393"/>
              <a:gd name="connsiteX8" fmla="*/ 1976356 w 5848305"/>
              <a:gd name="connsiteY8" fmla="*/ 5490758 h 5565393"/>
              <a:gd name="connsiteX9" fmla="*/ 484451 w 5848305"/>
              <a:gd name="connsiteY9" fmla="*/ 4599872 h 5565393"/>
              <a:gd name="connsiteX10" fmla="*/ 5107 w 5848305"/>
              <a:gd name="connsiteY10" fmla="*/ 2182375 h 5565393"/>
              <a:gd name="connsiteX11" fmla="*/ 898527 w 5848305"/>
              <a:gd name="connsiteY11" fmla="*/ 261270 h 5565393"/>
              <a:gd name="connsiteX12" fmla="*/ 2610904 w 5848305"/>
              <a:gd name="connsiteY12" fmla="*/ 740 h 5565393"/>
              <a:gd name="connsiteX0" fmla="*/ 2610904 w 5848305"/>
              <a:gd name="connsiteY0" fmla="*/ 740 h 5565393"/>
              <a:gd name="connsiteX1" fmla="*/ 3175396 w 5848305"/>
              <a:gd name="connsiteY1" fmla="*/ 21848 h 5565393"/>
              <a:gd name="connsiteX2" fmla="*/ 5395327 w 5848305"/>
              <a:gd name="connsiteY2" fmla="*/ 788936 h 5565393"/>
              <a:gd name="connsiteX3" fmla="*/ 5555336 w 5848305"/>
              <a:gd name="connsiteY3" fmla="*/ 4194548 h 5565393"/>
              <a:gd name="connsiteX4" fmla="*/ 5335088 w 5848305"/>
              <a:gd name="connsiteY4" fmla="*/ 4697156 h 5565393"/>
              <a:gd name="connsiteX5" fmla="*/ 5806082 w 5848305"/>
              <a:gd name="connsiteY5" fmla="*/ 4917350 h 5565393"/>
              <a:gd name="connsiteX6" fmla="*/ 4764563 w 5848305"/>
              <a:gd name="connsiteY6" fmla="*/ 5272202 h 5565393"/>
              <a:gd name="connsiteX7" fmla="*/ 3915472 w 5848305"/>
              <a:gd name="connsiteY7" fmla="*/ 5455023 h 5565393"/>
              <a:gd name="connsiteX8" fmla="*/ 1976356 w 5848305"/>
              <a:gd name="connsiteY8" fmla="*/ 5490758 h 5565393"/>
              <a:gd name="connsiteX9" fmla="*/ 484451 w 5848305"/>
              <a:gd name="connsiteY9" fmla="*/ 4599872 h 5565393"/>
              <a:gd name="connsiteX10" fmla="*/ 5107 w 5848305"/>
              <a:gd name="connsiteY10" fmla="*/ 2182375 h 5565393"/>
              <a:gd name="connsiteX11" fmla="*/ 906347 w 5848305"/>
              <a:gd name="connsiteY11" fmla="*/ 355862 h 5565393"/>
              <a:gd name="connsiteX12" fmla="*/ 2610904 w 5848305"/>
              <a:gd name="connsiteY12" fmla="*/ 740 h 5565393"/>
              <a:gd name="connsiteX0" fmla="*/ 2610904 w 5848305"/>
              <a:gd name="connsiteY0" fmla="*/ 345 h 5564998"/>
              <a:gd name="connsiteX1" fmla="*/ 3419641 w 5848305"/>
              <a:gd name="connsiteY1" fmla="*/ 34646 h 5564998"/>
              <a:gd name="connsiteX2" fmla="*/ 5395327 w 5848305"/>
              <a:gd name="connsiteY2" fmla="*/ 788541 h 5564998"/>
              <a:gd name="connsiteX3" fmla="*/ 5555336 w 5848305"/>
              <a:gd name="connsiteY3" fmla="*/ 4194153 h 5564998"/>
              <a:gd name="connsiteX4" fmla="*/ 5335088 w 5848305"/>
              <a:gd name="connsiteY4" fmla="*/ 4696761 h 5564998"/>
              <a:gd name="connsiteX5" fmla="*/ 5806082 w 5848305"/>
              <a:gd name="connsiteY5" fmla="*/ 4916955 h 5564998"/>
              <a:gd name="connsiteX6" fmla="*/ 4764563 w 5848305"/>
              <a:gd name="connsiteY6" fmla="*/ 5271807 h 5564998"/>
              <a:gd name="connsiteX7" fmla="*/ 3915472 w 5848305"/>
              <a:gd name="connsiteY7" fmla="*/ 5454628 h 5564998"/>
              <a:gd name="connsiteX8" fmla="*/ 1976356 w 5848305"/>
              <a:gd name="connsiteY8" fmla="*/ 5490363 h 5564998"/>
              <a:gd name="connsiteX9" fmla="*/ 484451 w 5848305"/>
              <a:gd name="connsiteY9" fmla="*/ 4599477 h 5564998"/>
              <a:gd name="connsiteX10" fmla="*/ 5107 w 5848305"/>
              <a:gd name="connsiteY10" fmla="*/ 2181980 h 5564998"/>
              <a:gd name="connsiteX11" fmla="*/ 906347 w 5848305"/>
              <a:gd name="connsiteY11" fmla="*/ 355467 h 5564998"/>
              <a:gd name="connsiteX12" fmla="*/ 2610904 w 5848305"/>
              <a:gd name="connsiteY12" fmla="*/ 345 h 5564998"/>
              <a:gd name="connsiteX0" fmla="*/ 2610904 w 5848305"/>
              <a:gd name="connsiteY0" fmla="*/ 49158 h 5613811"/>
              <a:gd name="connsiteX1" fmla="*/ 3422907 w 5848305"/>
              <a:gd name="connsiteY1" fmla="*/ 2919 h 5613811"/>
              <a:gd name="connsiteX2" fmla="*/ 5395327 w 5848305"/>
              <a:gd name="connsiteY2" fmla="*/ 837354 h 5613811"/>
              <a:gd name="connsiteX3" fmla="*/ 5555336 w 5848305"/>
              <a:gd name="connsiteY3" fmla="*/ 4242966 h 5613811"/>
              <a:gd name="connsiteX4" fmla="*/ 5335088 w 5848305"/>
              <a:gd name="connsiteY4" fmla="*/ 4745574 h 5613811"/>
              <a:gd name="connsiteX5" fmla="*/ 5806082 w 5848305"/>
              <a:gd name="connsiteY5" fmla="*/ 4965768 h 5613811"/>
              <a:gd name="connsiteX6" fmla="*/ 4764563 w 5848305"/>
              <a:gd name="connsiteY6" fmla="*/ 5320620 h 5613811"/>
              <a:gd name="connsiteX7" fmla="*/ 3915472 w 5848305"/>
              <a:gd name="connsiteY7" fmla="*/ 5503441 h 5613811"/>
              <a:gd name="connsiteX8" fmla="*/ 1976356 w 5848305"/>
              <a:gd name="connsiteY8" fmla="*/ 5539176 h 5613811"/>
              <a:gd name="connsiteX9" fmla="*/ 484451 w 5848305"/>
              <a:gd name="connsiteY9" fmla="*/ 4648290 h 5613811"/>
              <a:gd name="connsiteX10" fmla="*/ 5107 w 5848305"/>
              <a:gd name="connsiteY10" fmla="*/ 2230793 h 5613811"/>
              <a:gd name="connsiteX11" fmla="*/ 906347 w 5848305"/>
              <a:gd name="connsiteY11" fmla="*/ 404280 h 5613811"/>
              <a:gd name="connsiteX12" fmla="*/ 2610904 w 5848305"/>
              <a:gd name="connsiteY12" fmla="*/ 49158 h 5613811"/>
              <a:gd name="connsiteX0" fmla="*/ 2576556 w 5848305"/>
              <a:gd name="connsiteY0" fmla="*/ 83959 h 5663920"/>
              <a:gd name="connsiteX1" fmla="*/ 3422907 w 5848305"/>
              <a:gd name="connsiteY1" fmla="*/ 53028 h 5663920"/>
              <a:gd name="connsiteX2" fmla="*/ 5395327 w 5848305"/>
              <a:gd name="connsiteY2" fmla="*/ 887463 h 5663920"/>
              <a:gd name="connsiteX3" fmla="*/ 5555336 w 5848305"/>
              <a:gd name="connsiteY3" fmla="*/ 4293075 h 5663920"/>
              <a:gd name="connsiteX4" fmla="*/ 5335088 w 5848305"/>
              <a:gd name="connsiteY4" fmla="*/ 4795683 h 5663920"/>
              <a:gd name="connsiteX5" fmla="*/ 5806082 w 5848305"/>
              <a:gd name="connsiteY5" fmla="*/ 5015877 h 5663920"/>
              <a:gd name="connsiteX6" fmla="*/ 4764563 w 5848305"/>
              <a:gd name="connsiteY6" fmla="*/ 5370729 h 5663920"/>
              <a:gd name="connsiteX7" fmla="*/ 3915472 w 5848305"/>
              <a:gd name="connsiteY7" fmla="*/ 5553550 h 5663920"/>
              <a:gd name="connsiteX8" fmla="*/ 1976356 w 5848305"/>
              <a:gd name="connsiteY8" fmla="*/ 5589285 h 5663920"/>
              <a:gd name="connsiteX9" fmla="*/ 484451 w 5848305"/>
              <a:gd name="connsiteY9" fmla="*/ 4698399 h 5663920"/>
              <a:gd name="connsiteX10" fmla="*/ 5107 w 5848305"/>
              <a:gd name="connsiteY10" fmla="*/ 2280902 h 5663920"/>
              <a:gd name="connsiteX11" fmla="*/ 906347 w 5848305"/>
              <a:gd name="connsiteY11" fmla="*/ 454389 h 5663920"/>
              <a:gd name="connsiteX12" fmla="*/ 2576556 w 5848305"/>
              <a:gd name="connsiteY12" fmla="*/ 83959 h 5663920"/>
              <a:gd name="connsiteX0" fmla="*/ 2576556 w 5848305"/>
              <a:gd name="connsiteY0" fmla="*/ 51710 h 5631671"/>
              <a:gd name="connsiteX1" fmla="*/ 3467797 w 5848305"/>
              <a:gd name="connsiteY1" fmla="*/ 63563 h 5631671"/>
              <a:gd name="connsiteX2" fmla="*/ 5395327 w 5848305"/>
              <a:gd name="connsiteY2" fmla="*/ 855214 h 5631671"/>
              <a:gd name="connsiteX3" fmla="*/ 5555336 w 5848305"/>
              <a:gd name="connsiteY3" fmla="*/ 4260826 h 5631671"/>
              <a:gd name="connsiteX4" fmla="*/ 5335088 w 5848305"/>
              <a:gd name="connsiteY4" fmla="*/ 4763434 h 5631671"/>
              <a:gd name="connsiteX5" fmla="*/ 5806082 w 5848305"/>
              <a:gd name="connsiteY5" fmla="*/ 4983628 h 5631671"/>
              <a:gd name="connsiteX6" fmla="*/ 4764563 w 5848305"/>
              <a:gd name="connsiteY6" fmla="*/ 5338480 h 5631671"/>
              <a:gd name="connsiteX7" fmla="*/ 3915472 w 5848305"/>
              <a:gd name="connsiteY7" fmla="*/ 5521301 h 5631671"/>
              <a:gd name="connsiteX8" fmla="*/ 1976356 w 5848305"/>
              <a:gd name="connsiteY8" fmla="*/ 5557036 h 5631671"/>
              <a:gd name="connsiteX9" fmla="*/ 484451 w 5848305"/>
              <a:gd name="connsiteY9" fmla="*/ 4666150 h 5631671"/>
              <a:gd name="connsiteX10" fmla="*/ 5107 w 5848305"/>
              <a:gd name="connsiteY10" fmla="*/ 2248653 h 5631671"/>
              <a:gd name="connsiteX11" fmla="*/ 906347 w 5848305"/>
              <a:gd name="connsiteY11" fmla="*/ 422140 h 5631671"/>
              <a:gd name="connsiteX12" fmla="*/ 2576556 w 5848305"/>
              <a:gd name="connsiteY12" fmla="*/ 51710 h 5631671"/>
              <a:gd name="connsiteX0" fmla="*/ 2576556 w 5848305"/>
              <a:gd name="connsiteY0" fmla="*/ 5729 h 5585690"/>
              <a:gd name="connsiteX1" fmla="*/ 3467797 w 5848305"/>
              <a:gd name="connsiteY1" fmla="*/ 17582 h 5585690"/>
              <a:gd name="connsiteX2" fmla="*/ 5395327 w 5848305"/>
              <a:gd name="connsiteY2" fmla="*/ 809233 h 5585690"/>
              <a:gd name="connsiteX3" fmla="*/ 5555336 w 5848305"/>
              <a:gd name="connsiteY3" fmla="*/ 4214845 h 5585690"/>
              <a:gd name="connsiteX4" fmla="*/ 5335088 w 5848305"/>
              <a:gd name="connsiteY4" fmla="*/ 4717453 h 5585690"/>
              <a:gd name="connsiteX5" fmla="*/ 5806082 w 5848305"/>
              <a:gd name="connsiteY5" fmla="*/ 4937647 h 5585690"/>
              <a:gd name="connsiteX6" fmla="*/ 4764563 w 5848305"/>
              <a:gd name="connsiteY6" fmla="*/ 5292499 h 5585690"/>
              <a:gd name="connsiteX7" fmla="*/ 3915472 w 5848305"/>
              <a:gd name="connsiteY7" fmla="*/ 5475320 h 5585690"/>
              <a:gd name="connsiteX8" fmla="*/ 1976356 w 5848305"/>
              <a:gd name="connsiteY8" fmla="*/ 5511055 h 5585690"/>
              <a:gd name="connsiteX9" fmla="*/ 484451 w 5848305"/>
              <a:gd name="connsiteY9" fmla="*/ 4620169 h 5585690"/>
              <a:gd name="connsiteX10" fmla="*/ 5107 w 5848305"/>
              <a:gd name="connsiteY10" fmla="*/ 2202672 h 5585690"/>
              <a:gd name="connsiteX11" fmla="*/ 906347 w 5848305"/>
              <a:gd name="connsiteY11" fmla="*/ 376159 h 5585690"/>
              <a:gd name="connsiteX12" fmla="*/ 2576556 w 5848305"/>
              <a:gd name="connsiteY12" fmla="*/ 5729 h 5585690"/>
              <a:gd name="connsiteX0" fmla="*/ 2576556 w 5848305"/>
              <a:gd name="connsiteY0" fmla="*/ 8882 h 5588843"/>
              <a:gd name="connsiteX1" fmla="*/ 3467797 w 5848305"/>
              <a:gd name="connsiteY1" fmla="*/ 20735 h 5588843"/>
              <a:gd name="connsiteX2" fmla="*/ 5395327 w 5848305"/>
              <a:gd name="connsiteY2" fmla="*/ 812386 h 5588843"/>
              <a:gd name="connsiteX3" fmla="*/ 5555336 w 5848305"/>
              <a:gd name="connsiteY3" fmla="*/ 4217998 h 5588843"/>
              <a:gd name="connsiteX4" fmla="*/ 5335088 w 5848305"/>
              <a:gd name="connsiteY4" fmla="*/ 4720606 h 5588843"/>
              <a:gd name="connsiteX5" fmla="*/ 5806082 w 5848305"/>
              <a:gd name="connsiteY5" fmla="*/ 4940800 h 5588843"/>
              <a:gd name="connsiteX6" fmla="*/ 4764563 w 5848305"/>
              <a:gd name="connsiteY6" fmla="*/ 5295652 h 5588843"/>
              <a:gd name="connsiteX7" fmla="*/ 3915472 w 5848305"/>
              <a:gd name="connsiteY7" fmla="*/ 5478473 h 5588843"/>
              <a:gd name="connsiteX8" fmla="*/ 1976356 w 5848305"/>
              <a:gd name="connsiteY8" fmla="*/ 5514208 h 5588843"/>
              <a:gd name="connsiteX9" fmla="*/ 484451 w 5848305"/>
              <a:gd name="connsiteY9" fmla="*/ 4623322 h 5588843"/>
              <a:gd name="connsiteX10" fmla="*/ 5107 w 5848305"/>
              <a:gd name="connsiteY10" fmla="*/ 2205825 h 5588843"/>
              <a:gd name="connsiteX11" fmla="*/ 906347 w 5848305"/>
              <a:gd name="connsiteY11" fmla="*/ 379312 h 5588843"/>
              <a:gd name="connsiteX12" fmla="*/ 2576556 w 5848305"/>
              <a:gd name="connsiteY12" fmla="*/ 8882 h 5588843"/>
              <a:gd name="connsiteX0" fmla="*/ 2576556 w 5848305"/>
              <a:gd name="connsiteY0" fmla="*/ 8882 h 5588843"/>
              <a:gd name="connsiteX1" fmla="*/ 3467797 w 5848305"/>
              <a:gd name="connsiteY1" fmla="*/ 20735 h 5588843"/>
              <a:gd name="connsiteX2" fmla="*/ 5395327 w 5848305"/>
              <a:gd name="connsiteY2" fmla="*/ 812386 h 5588843"/>
              <a:gd name="connsiteX3" fmla="*/ 5555336 w 5848305"/>
              <a:gd name="connsiteY3" fmla="*/ 4217998 h 5588843"/>
              <a:gd name="connsiteX4" fmla="*/ 5389772 w 5848305"/>
              <a:gd name="connsiteY4" fmla="*/ 4742493 h 5588843"/>
              <a:gd name="connsiteX5" fmla="*/ 5806082 w 5848305"/>
              <a:gd name="connsiteY5" fmla="*/ 4940800 h 5588843"/>
              <a:gd name="connsiteX6" fmla="*/ 4764563 w 5848305"/>
              <a:gd name="connsiteY6" fmla="*/ 5295652 h 5588843"/>
              <a:gd name="connsiteX7" fmla="*/ 3915472 w 5848305"/>
              <a:gd name="connsiteY7" fmla="*/ 5478473 h 5588843"/>
              <a:gd name="connsiteX8" fmla="*/ 1976356 w 5848305"/>
              <a:gd name="connsiteY8" fmla="*/ 5514208 h 5588843"/>
              <a:gd name="connsiteX9" fmla="*/ 484451 w 5848305"/>
              <a:gd name="connsiteY9" fmla="*/ 4623322 h 5588843"/>
              <a:gd name="connsiteX10" fmla="*/ 5107 w 5848305"/>
              <a:gd name="connsiteY10" fmla="*/ 2205825 h 5588843"/>
              <a:gd name="connsiteX11" fmla="*/ 906347 w 5848305"/>
              <a:gd name="connsiteY11" fmla="*/ 379312 h 5588843"/>
              <a:gd name="connsiteX12" fmla="*/ 2576556 w 5848305"/>
              <a:gd name="connsiteY12" fmla="*/ 8882 h 5588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8305" h="5588843">
                <a:moveTo>
                  <a:pt x="2576556" y="8882"/>
                </a:moveTo>
                <a:cubicBezTo>
                  <a:pt x="2769005" y="5592"/>
                  <a:pt x="2970894" y="-15007"/>
                  <a:pt x="3467797" y="20735"/>
                </a:cubicBezTo>
                <a:cubicBezTo>
                  <a:pt x="4269030" y="78367"/>
                  <a:pt x="4951839" y="148583"/>
                  <a:pt x="5395327" y="812386"/>
                </a:cubicBezTo>
                <a:cubicBezTo>
                  <a:pt x="5791711" y="1514548"/>
                  <a:pt x="6098900" y="1835813"/>
                  <a:pt x="5555336" y="4217998"/>
                </a:cubicBezTo>
                <a:cubicBezTo>
                  <a:pt x="5492829" y="4364626"/>
                  <a:pt x="5442386" y="4674213"/>
                  <a:pt x="5389772" y="4742493"/>
                </a:cubicBezTo>
                <a:cubicBezTo>
                  <a:pt x="5529018" y="4991187"/>
                  <a:pt x="5910284" y="4848607"/>
                  <a:pt x="5806082" y="4940800"/>
                </a:cubicBezTo>
                <a:cubicBezTo>
                  <a:pt x="5701881" y="5032993"/>
                  <a:pt x="5391216" y="5247980"/>
                  <a:pt x="4764563" y="5295652"/>
                </a:cubicBezTo>
                <a:cubicBezTo>
                  <a:pt x="4545159" y="5340601"/>
                  <a:pt x="4180970" y="5386864"/>
                  <a:pt x="3915472" y="5478473"/>
                </a:cubicBezTo>
                <a:cubicBezTo>
                  <a:pt x="3445435" y="5618353"/>
                  <a:pt x="2607979" y="5619604"/>
                  <a:pt x="1976356" y="5514208"/>
                </a:cubicBezTo>
                <a:cubicBezTo>
                  <a:pt x="1344733" y="5408812"/>
                  <a:pt x="839347" y="5198313"/>
                  <a:pt x="484451" y="4623322"/>
                </a:cubicBezTo>
                <a:cubicBezTo>
                  <a:pt x="174449" y="4138229"/>
                  <a:pt x="-35919" y="3030467"/>
                  <a:pt x="5107" y="2205825"/>
                </a:cubicBezTo>
                <a:cubicBezTo>
                  <a:pt x="107564" y="1476749"/>
                  <a:pt x="377966" y="739400"/>
                  <a:pt x="906347" y="379312"/>
                </a:cubicBezTo>
                <a:cubicBezTo>
                  <a:pt x="1302633" y="109247"/>
                  <a:pt x="1999208" y="18755"/>
                  <a:pt x="2576556" y="8882"/>
                </a:cubicBez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6E41C8D4-A032-01C3-DA8B-7EF7B0C03C82}"/>
              </a:ext>
            </a:extLst>
          </p:cNvPr>
          <p:cNvSpPr txBox="1"/>
          <p:nvPr/>
        </p:nvSpPr>
        <p:spPr>
          <a:xfrm>
            <a:off x="1390223" y="1063831"/>
            <a:ext cx="5503086" cy="2828925"/>
          </a:xfrm>
          <a:prstGeom prst="rect">
            <a:avLst/>
          </a:prstGeom>
        </p:spPr>
        <p:txBody>
          <a:bodyPr vert="horz" lIns="91440" tIns="45720" rIns="91440" bIns="45720" rtlCol="0">
            <a:normAutofit/>
          </a:bodyPr>
          <a:lstStyle/>
          <a:p>
            <a:pPr algn="ctr">
              <a:spcAft>
                <a:spcPts val="600"/>
              </a:spcAft>
            </a:pPr>
            <a:r>
              <a:rPr lang="en-US" sz="7200" b="1" spc="50" dirty="0"/>
              <a:t>Try obsidian!</a:t>
            </a:r>
          </a:p>
        </p:txBody>
      </p:sp>
      <p:sp>
        <p:nvSpPr>
          <p:cNvPr id="18" name="Freeform: Shape 17">
            <a:extLst>
              <a:ext uri="{FF2B5EF4-FFF2-40B4-BE49-F238E27FC236}">
                <a16:creationId xmlns:a16="http://schemas.microsoft.com/office/drawing/2014/main" id="{42978186-B7D8-43E7-AB30-DF63F42D7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39233">
            <a:off x="836655" y="818095"/>
            <a:ext cx="6849298" cy="5511515"/>
          </a:xfrm>
          <a:custGeom>
            <a:avLst/>
            <a:gdLst>
              <a:gd name="connsiteX0" fmla="*/ 2610904 w 5905183"/>
              <a:gd name="connsiteY0" fmla="*/ 740 h 5563519"/>
              <a:gd name="connsiteX1" fmla="*/ 3175396 w 5905183"/>
              <a:gd name="connsiteY1" fmla="*/ 21848 h 5563519"/>
              <a:gd name="connsiteX2" fmla="*/ 5395327 w 5905183"/>
              <a:gd name="connsiteY2" fmla="*/ 788936 h 5563519"/>
              <a:gd name="connsiteX3" fmla="*/ 5762158 w 5905183"/>
              <a:gd name="connsiteY3" fmla="*/ 2846659 h 5563519"/>
              <a:gd name="connsiteX4" fmla="*/ 5510905 w 5905183"/>
              <a:gd name="connsiteY4" fmla="*/ 4232742 h 5563519"/>
              <a:gd name="connsiteX5" fmla="*/ 5335088 w 5905183"/>
              <a:gd name="connsiteY5" fmla="*/ 4697156 h 5563519"/>
              <a:gd name="connsiteX6" fmla="*/ 5892178 w 5905183"/>
              <a:gd name="connsiteY6" fmla="*/ 4910410 h 5563519"/>
              <a:gd name="connsiteX7" fmla="*/ 4727424 w 5905183"/>
              <a:gd name="connsiteY7" fmla="*/ 5116154 h 5563519"/>
              <a:gd name="connsiteX8" fmla="*/ 3928734 w 5905183"/>
              <a:gd name="connsiteY8" fmla="*/ 5415380 h 5563519"/>
              <a:gd name="connsiteX9" fmla="*/ 1976356 w 5905183"/>
              <a:gd name="connsiteY9" fmla="*/ 5490758 h 5563519"/>
              <a:gd name="connsiteX10" fmla="*/ 484451 w 5905183"/>
              <a:gd name="connsiteY10" fmla="*/ 4599872 h 5563519"/>
              <a:gd name="connsiteX11" fmla="*/ 5107 w 5905183"/>
              <a:gd name="connsiteY11" fmla="*/ 2182375 h 5563519"/>
              <a:gd name="connsiteX12" fmla="*/ 1044827 w 5905183"/>
              <a:gd name="connsiteY12" fmla="*/ 390247 h 5563519"/>
              <a:gd name="connsiteX13" fmla="*/ 2610904 w 5905183"/>
              <a:gd name="connsiteY13" fmla="*/ 740 h 5563519"/>
              <a:gd name="connsiteX0" fmla="*/ 2610904 w 5899446"/>
              <a:gd name="connsiteY0" fmla="*/ 740 h 5563519"/>
              <a:gd name="connsiteX1" fmla="*/ 3175396 w 5899446"/>
              <a:gd name="connsiteY1" fmla="*/ 21848 h 5563519"/>
              <a:gd name="connsiteX2" fmla="*/ 5395327 w 5899446"/>
              <a:gd name="connsiteY2" fmla="*/ 788936 h 5563519"/>
              <a:gd name="connsiteX3" fmla="*/ 5762158 w 5899446"/>
              <a:gd name="connsiteY3" fmla="*/ 2846659 h 5563519"/>
              <a:gd name="connsiteX4" fmla="*/ 5510905 w 5899446"/>
              <a:gd name="connsiteY4" fmla="*/ 4232742 h 5563519"/>
              <a:gd name="connsiteX5" fmla="*/ 5335088 w 5899446"/>
              <a:gd name="connsiteY5" fmla="*/ 4697156 h 5563519"/>
              <a:gd name="connsiteX6" fmla="*/ 5892178 w 5899446"/>
              <a:gd name="connsiteY6" fmla="*/ 4910410 h 5563519"/>
              <a:gd name="connsiteX7" fmla="*/ 4900119 w 5899446"/>
              <a:gd name="connsiteY7" fmla="*/ 5091182 h 5563519"/>
              <a:gd name="connsiteX8" fmla="*/ 3928734 w 5899446"/>
              <a:gd name="connsiteY8" fmla="*/ 5415380 h 5563519"/>
              <a:gd name="connsiteX9" fmla="*/ 1976356 w 5899446"/>
              <a:gd name="connsiteY9" fmla="*/ 5490758 h 5563519"/>
              <a:gd name="connsiteX10" fmla="*/ 484451 w 5899446"/>
              <a:gd name="connsiteY10" fmla="*/ 4599872 h 5563519"/>
              <a:gd name="connsiteX11" fmla="*/ 5107 w 5899446"/>
              <a:gd name="connsiteY11" fmla="*/ 2182375 h 5563519"/>
              <a:gd name="connsiteX12" fmla="*/ 1044827 w 5899446"/>
              <a:gd name="connsiteY12" fmla="*/ 390247 h 5563519"/>
              <a:gd name="connsiteX13" fmla="*/ 2610904 w 5899446"/>
              <a:gd name="connsiteY13" fmla="*/ 740 h 5563519"/>
              <a:gd name="connsiteX0" fmla="*/ 2610904 w 5899446"/>
              <a:gd name="connsiteY0" fmla="*/ 740 h 5563519"/>
              <a:gd name="connsiteX1" fmla="*/ 3175396 w 5899446"/>
              <a:gd name="connsiteY1" fmla="*/ 21848 h 5563519"/>
              <a:gd name="connsiteX2" fmla="*/ 5395327 w 5899446"/>
              <a:gd name="connsiteY2" fmla="*/ 788936 h 5563519"/>
              <a:gd name="connsiteX3" fmla="*/ 5762158 w 5899446"/>
              <a:gd name="connsiteY3" fmla="*/ 2846659 h 5563519"/>
              <a:gd name="connsiteX4" fmla="*/ 5510905 w 5899446"/>
              <a:gd name="connsiteY4" fmla="*/ 4232742 h 5563519"/>
              <a:gd name="connsiteX5" fmla="*/ 5335088 w 5899446"/>
              <a:gd name="connsiteY5" fmla="*/ 4697156 h 5563519"/>
              <a:gd name="connsiteX6" fmla="*/ 5892178 w 5899446"/>
              <a:gd name="connsiteY6" fmla="*/ 4910410 h 5563519"/>
              <a:gd name="connsiteX7" fmla="*/ 4900119 w 5899446"/>
              <a:gd name="connsiteY7" fmla="*/ 5091182 h 5563519"/>
              <a:gd name="connsiteX8" fmla="*/ 3928734 w 5899446"/>
              <a:gd name="connsiteY8" fmla="*/ 5415380 h 5563519"/>
              <a:gd name="connsiteX9" fmla="*/ 1976356 w 5899446"/>
              <a:gd name="connsiteY9" fmla="*/ 5490758 h 5563519"/>
              <a:gd name="connsiteX10" fmla="*/ 484451 w 5899446"/>
              <a:gd name="connsiteY10" fmla="*/ 4599872 h 5563519"/>
              <a:gd name="connsiteX11" fmla="*/ 5107 w 5899446"/>
              <a:gd name="connsiteY11" fmla="*/ 2182375 h 5563519"/>
              <a:gd name="connsiteX12" fmla="*/ 1044827 w 5899446"/>
              <a:gd name="connsiteY12" fmla="*/ 390247 h 5563519"/>
              <a:gd name="connsiteX13" fmla="*/ 2610904 w 5899446"/>
              <a:gd name="connsiteY13" fmla="*/ 740 h 5563519"/>
              <a:gd name="connsiteX0" fmla="*/ 2610904 w 5899446"/>
              <a:gd name="connsiteY0" fmla="*/ 740 h 5563519"/>
              <a:gd name="connsiteX1" fmla="*/ 3175396 w 5899446"/>
              <a:gd name="connsiteY1" fmla="*/ 21848 h 5563519"/>
              <a:gd name="connsiteX2" fmla="*/ 5395327 w 5899446"/>
              <a:gd name="connsiteY2" fmla="*/ 788936 h 5563519"/>
              <a:gd name="connsiteX3" fmla="*/ 5762158 w 5899446"/>
              <a:gd name="connsiteY3" fmla="*/ 2846659 h 5563519"/>
              <a:gd name="connsiteX4" fmla="*/ 5553702 w 5899446"/>
              <a:gd name="connsiteY4" fmla="*/ 4234819 h 5563519"/>
              <a:gd name="connsiteX5" fmla="*/ 5335088 w 5899446"/>
              <a:gd name="connsiteY5" fmla="*/ 4697156 h 5563519"/>
              <a:gd name="connsiteX6" fmla="*/ 5892178 w 5899446"/>
              <a:gd name="connsiteY6" fmla="*/ 4910410 h 5563519"/>
              <a:gd name="connsiteX7" fmla="*/ 4900119 w 5899446"/>
              <a:gd name="connsiteY7" fmla="*/ 5091182 h 5563519"/>
              <a:gd name="connsiteX8" fmla="*/ 3928734 w 5899446"/>
              <a:gd name="connsiteY8" fmla="*/ 5415380 h 5563519"/>
              <a:gd name="connsiteX9" fmla="*/ 1976356 w 5899446"/>
              <a:gd name="connsiteY9" fmla="*/ 5490758 h 5563519"/>
              <a:gd name="connsiteX10" fmla="*/ 484451 w 5899446"/>
              <a:gd name="connsiteY10" fmla="*/ 4599872 h 5563519"/>
              <a:gd name="connsiteX11" fmla="*/ 5107 w 5899446"/>
              <a:gd name="connsiteY11" fmla="*/ 2182375 h 5563519"/>
              <a:gd name="connsiteX12" fmla="*/ 1044827 w 5899446"/>
              <a:gd name="connsiteY12" fmla="*/ 390247 h 5563519"/>
              <a:gd name="connsiteX13" fmla="*/ 2610904 w 5899446"/>
              <a:gd name="connsiteY13" fmla="*/ 740 h 5563519"/>
              <a:gd name="connsiteX0" fmla="*/ 2610904 w 5899446"/>
              <a:gd name="connsiteY0" fmla="*/ 740 h 5563519"/>
              <a:gd name="connsiteX1" fmla="*/ 3175396 w 5899446"/>
              <a:gd name="connsiteY1" fmla="*/ 21848 h 5563519"/>
              <a:gd name="connsiteX2" fmla="*/ 5395327 w 5899446"/>
              <a:gd name="connsiteY2" fmla="*/ 788936 h 5563519"/>
              <a:gd name="connsiteX3" fmla="*/ 5553702 w 5899446"/>
              <a:gd name="connsiteY3" fmla="*/ 4234819 h 5563519"/>
              <a:gd name="connsiteX4" fmla="*/ 5335088 w 5899446"/>
              <a:gd name="connsiteY4" fmla="*/ 4697156 h 5563519"/>
              <a:gd name="connsiteX5" fmla="*/ 5892178 w 5899446"/>
              <a:gd name="connsiteY5" fmla="*/ 4910410 h 5563519"/>
              <a:gd name="connsiteX6" fmla="*/ 4900119 w 5899446"/>
              <a:gd name="connsiteY6" fmla="*/ 5091182 h 5563519"/>
              <a:gd name="connsiteX7" fmla="*/ 3928734 w 5899446"/>
              <a:gd name="connsiteY7" fmla="*/ 5415380 h 5563519"/>
              <a:gd name="connsiteX8" fmla="*/ 1976356 w 5899446"/>
              <a:gd name="connsiteY8" fmla="*/ 5490758 h 5563519"/>
              <a:gd name="connsiteX9" fmla="*/ 484451 w 5899446"/>
              <a:gd name="connsiteY9" fmla="*/ 4599872 h 5563519"/>
              <a:gd name="connsiteX10" fmla="*/ 5107 w 5899446"/>
              <a:gd name="connsiteY10" fmla="*/ 2182375 h 5563519"/>
              <a:gd name="connsiteX11" fmla="*/ 1044827 w 5899446"/>
              <a:gd name="connsiteY11" fmla="*/ 390247 h 5563519"/>
              <a:gd name="connsiteX12" fmla="*/ 2610904 w 5899446"/>
              <a:gd name="connsiteY12" fmla="*/ 740 h 5563519"/>
              <a:gd name="connsiteX0" fmla="*/ 2610904 w 5899446"/>
              <a:gd name="connsiteY0" fmla="*/ 740 h 5563519"/>
              <a:gd name="connsiteX1" fmla="*/ 3175396 w 5899446"/>
              <a:gd name="connsiteY1" fmla="*/ 21848 h 5563519"/>
              <a:gd name="connsiteX2" fmla="*/ 5395327 w 5899446"/>
              <a:gd name="connsiteY2" fmla="*/ 788936 h 5563519"/>
              <a:gd name="connsiteX3" fmla="*/ 5553702 w 5899446"/>
              <a:gd name="connsiteY3" fmla="*/ 4234819 h 5563519"/>
              <a:gd name="connsiteX4" fmla="*/ 5335088 w 5899446"/>
              <a:gd name="connsiteY4" fmla="*/ 4697156 h 5563519"/>
              <a:gd name="connsiteX5" fmla="*/ 5892178 w 5899446"/>
              <a:gd name="connsiteY5" fmla="*/ 4910410 h 5563519"/>
              <a:gd name="connsiteX6" fmla="*/ 4900119 w 5899446"/>
              <a:gd name="connsiteY6" fmla="*/ 5091182 h 5563519"/>
              <a:gd name="connsiteX7" fmla="*/ 3928734 w 5899446"/>
              <a:gd name="connsiteY7" fmla="*/ 5415380 h 5563519"/>
              <a:gd name="connsiteX8" fmla="*/ 1976356 w 5899446"/>
              <a:gd name="connsiteY8" fmla="*/ 5490758 h 5563519"/>
              <a:gd name="connsiteX9" fmla="*/ 484451 w 5899446"/>
              <a:gd name="connsiteY9" fmla="*/ 4599872 h 5563519"/>
              <a:gd name="connsiteX10" fmla="*/ 5107 w 5899446"/>
              <a:gd name="connsiteY10" fmla="*/ 2182375 h 5563519"/>
              <a:gd name="connsiteX11" fmla="*/ 1044827 w 5899446"/>
              <a:gd name="connsiteY11" fmla="*/ 390247 h 5563519"/>
              <a:gd name="connsiteX12" fmla="*/ 2610904 w 5899446"/>
              <a:gd name="connsiteY12" fmla="*/ 740 h 5563519"/>
              <a:gd name="connsiteX0" fmla="*/ 2610904 w 5842641"/>
              <a:gd name="connsiteY0" fmla="*/ 740 h 5563519"/>
              <a:gd name="connsiteX1" fmla="*/ 3175396 w 5842641"/>
              <a:gd name="connsiteY1" fmla="*/ 21848 h 5563519"/>
              <a:gd name="connsiteX2" fmla="*/ 5395327 w 5842641"/>
              <a:gd name="connsiteY2" fmla="*/ 788936 h 5563519"/>
              <a:gd name="connsiteX3" fmla="*/ 5553702 w 5842641"/>
              <a:gd name="connsiteY3" fmla="*/ 4234819 h 5563519"/>
              <a:gd name="connsiteX4" fmla="*/ 5335088 w 5842641"/>
              <a:gd name="connsiteY4" fmla="*/ 4697156 h 5563519"/>
              <a:gd name="connsiteX5" fmla="*/ 5806082 w 5842641"/>
              <a:gd name="connsiteY5" fmla="*/ 4917350 h 5563519"/>
              <a:gd name="connsiteX6" fmla="*/ 4900119 w 5842641"/>
              <a:gd name="connsiteY6" fmla="*/ 5091182 h 5563519"/>
              <a:gd name="connsiteX7" fmla="*/ 3928734 w 5842641"/>
              <a:gd name="connsiteY7" fmla="*/ 5415380 h 5563519"/>
              <a:gd name="connsiteX8" fmla="*/ 1976356 w 5842641"/>
              <a:gd name="connsiteY8" fmla="*/ 5490758 h 5563519"/>
              <a:gd name="connsiteX9" fmla="*/ 484451 w 5842641"/>
              <a:gd name="connsiteY9" fmla="*/ 4599872 h 5563519"/>
              <a:gd name="connsiteX10" fmla="*/ 5107 w 5842641"/>
              <a:gd name="connsiteY10" fmla="*/ 2182375 h 5563519"/>
              <a:gd name="connsiteX11" fmla="*/ 1044827 w 5842641"/>
              <a:gd name="connsiteY11" fmla="*/ 390247 h 5563519"/>
              <a:gd name="connsiteX12" fmla="*/ 2610904 w 5842641"/>
              <a:gd name="connsiteY12" fmla="*/ 740 h 5563519"/>
              <a:gd name="connsiteX0" fmla="*/ 2610904 w 5842641"/>
              <a:gd name="connsiteY0" fmla="*/ 740 h 5563519"/>
              <a:gd name="connsiteX1" fmla="*/ 3175396 w 5842641"/>
              <a:gd name="connsiteY1" fmla="*/ 21848 h 5563519"/>
              <a:gd name="connsiteX2" fmla="*/ 5395327 w 5842641"/>
              <a:gd name="connsiteY2" fmla="*/ 788936 h 5563519"/>
              <a:gd name="connsiteX3" fmla="*/ 5553702 w 5842641"/>
              <a:gd name="connsiteY3" fmla="*/ 4234819 h 5563519"/>
              <a:gd name="connsiteX4" fmla="*/ 5335088 w 5842641"/>
              <a:gd name="connsiteY4" fmla="*/ 4697156 h 5563519"/>
              <a:gd name="connsiteX5" fmla="*/ 5806082 w 5842641"/>
              <a:gd name="connsiteY5" fmla="*/ 4917350 h 5563519"/>
              <a:gd name="connsiteX6" fmla="*/ 4900119 w 5842641"/>
              <a:gd name="connsiteY6" fmla="*/ 5091182 h 5563519"/>
              <a:gd name="connsiteX7" fmla="*/ 3928734 w 5842641"/>
              <a:gd name="connsiteY7" fmla="*/ 5415380 h 5563519"/>
              <a:gd name="connsiteX8" fmla="*/ 1976356 w 5842641"/>
              <a:gd name="connsiteY8" fmla="*/ 5490758 h 5563519"/>
              <a:gd name="connsiteX9" fmla="*/ 484451 w 5842641"/>
              <a:gd name="connsiteY9" fmla="*/ 4599872 h 5563519"/>
              <a:gd name="connsiteX10" fmla="*/ 5107 w 5842641"/>
              <a:gd name="connsiteY10" fmla="*/ 2182375 h 5563519"/>
              <a:gd name="connsiteX11" fmla="*/ 1044827 w 5842641"/>
              <a:gd name="connsiteY11" fmla="*/ 390247 h 5563519"/>
              <a:gd name="connsiteX12" fmla="*/ 2610904 w 5842641"/>
              <a:gd name="connsiteY12" fmla="*/ 740 h 5563519"/>
              <a:gd name="connsiteX0" fmla="*/ 2610904 w 5842641"/>
              <a:gd name="connsiteY0" fmla="*/ 740 h 5563519"/>
              <a:gd name="connsiteX1" fmla="*/ 3175396 w 5842641"/>
              <a:gd name="connsiteY1" fmla="*/ 21848 h 5563519"/>
              <a:gd name="connsiteX2" fmla="*/ 5395327 w 5842641"/>
              <a:gd name="connsiteY2" fmla="*/ 788936 h 5563519"/>
              <a:gd name="connsiteX3" fmla="*/ 5553702 w 5842641"/>
              <a:gd name="connsiteY3" fmla="*/ 4234819 h 5563519"/>
              <a:gd name="connsiteX4" fmla="*/ 5335088 w 5842641"/>
              <a:gd name="connsiteY4" fmla="*/ 4697156 h 5563519"/>
              <a:gd name="connsiteX5" fmla="*/ 5806082 w 5842641"/>
              <a:gd name="connsiteY5" fmla="*/ 4917350 h 5563519"/>
              <a:gd name="connsiteX6" fmla="*/ 4900119 w 5842641"/>
              <a:gd name="connsiteY6" fmla="*/ 5091182 h 5563519"/>
              <a:gd name="connsiteX7" fmla="*/ 3928734 w 5842641"/>
              <a:gd name="connsiteY7" fmla="*/ 5415380 h 5563519"/>
              <a:gd name="connsiteX8" fmla="*/ 1976356 w 5842641"/>
              <a:gd name="connsiteY8" fmla="*/ 5490758 h 5563519"/>
              <a:gd name="connsiteX9" fmla="*/ 484451 w 5842641"/>
              <a:gd name="connsiteY9" fmla="*/ 4599872 h 5563519"/>
              <a:gd name="connsiteX10" fmla="*/ 5107 w 5842641"/>
              <a:gd name="connsiteY10" fmla="*/ 2182375 h 5563519"/>
              <a:gd name="connsiteX11" fmla="*/ 1044827 w 5842641"/>
              <a:gd name="connsiteY11" fmla="*/ 390247 h 5563519"/>
              <a:gd name="connsiteX12" fmla="*/ 2610904 w 5842641"/>
              <a:gd name="connsiteY12" fmla="*/ 740 h 5563519"/>
              <a:gd name="connsiteX0" fmla="*/ 2610904 w 5842641"/>
              <a:gd name="connsiteY0" fmla="*/ 740 h 5563519"/>
              <a:gd name="connsiteX1" fmla="*/ 3175396 w 5842641"/>
              <a:gd name="connsiteY1" fmla="*/ 21848 h 5563519"/>
              <a:gd name="connsiteX2" fmla="*/ 5395327 w 5842641"/>
              <a:gd name="connsiteY2" fmla="*/ 788936 h 5563519"/>
              <a:gd name="connsiteX3" fmla="*/ 5553702 w 5842641"/>
              <a:gd name="connsiteY3" fmla="*/ 4234819 h 5563519"/>
              <a:gd name="connsiteX4" fmla="*/ 5335088 w 5842641"/>
              <a:gd name="connsiteY4" fmla="*/ 4697156 h 5563519"/>
              <a:gd name="connsiteX5" fmla="*/ 5806082 w 5842641"/>
              <a:gd name="connsiteY5" fmla="*/ 4917350 h 5563519"/>
              <a:gd name="connsiteX6" fmla="*/ 4900119 w 5842641"/>
              <a:gd name="connsiteY6" fmla="*/ 5091182 h 5563519"/>
              <a:gd name="connsiteX7" fmla="*/ 3928734 w 5842641"/>
              <a:gd name="connsiteY7" fmla="*/ 5415380 h 5563519"/>
              <a:gd name="connsiteX8" fmla="*/ 1976356 w 5842641"/>
              <a:gd name="connsiteY8" fmla="*/ 5490758 h 5563519"/>
              <a:gd name="connsiteX9" fmla="*/ 484451 w 5842641"/>
              <a:gd name="connsiteY9" fmla="*/ 4599872 h 5563519"/>
              <a:gd name="connsiteX10" fmla="*/ 5107 w 5842641"/>
              <a:gd name="connsiteY10" fmla="*/ 2182375 h 5563519"/>
              <a:gd name="connsiteX11" fmla="*/ 1044827 w 5842641"/>
              <a:gd name="connsiteY11" fmla="*/ 390247 h 5563519"/>
              <a:gd name="connsiteX12" fmla="*/ 2610904 w 5842641"/>
              <a:gd name="connsiteY12" fmla="*/ 740 h 5563519"/>
              <a:gd name="connsiteX0" fmla="*/ 2610904 w 5842641"/>
              <a:gd name="connsiteY0" fmla="*/ 740 h 5563519"/>
              <a:gd name="connsiteX1" fmla="*/ 3175396 w 5842641"/>
              <a:gd name="connsiteY1" fmla="*/ 21848 h 5563519"/>
              <a:gd name="connsiteX2" fmla="*/ 5395327 w 5842641"/>
              <a:gd name="connsiteY2" fmla="*/ 788936 h 5563519"/>
              <a:gd name="connsiteX3" fmla="*/ 5553702 w 5842641"/>
              <a:gd name="connsiteY3" fmla="*/ 4234819 h 5563519"/>
              <a:gd name="connsiteX4" fmla="*/ 5335088 w 5842641"/>
              <a:gd name="connsiteY4" fmla="*/ 4697156 h 5563519"/>
              <a:gd name="connsiteX5" fmla="*/ 5806082 w 5842641"/>
              <a:gd name="connsiteY5" fmla="*/ 4917350 h 5563519"/>
              <a:gd name="connsiteX6" fmla="*/ 4900119 w 5842641"/>
              <a:gd name="connsiteY6" fmla="*/ 5091182 h 5563519"/>
              <a:gd name="connsiteX7" fmla="*/ 3928734 w 5842641"/>
              <a:gd name="connsiteY7" fmla="*/ 5415380 h 5563519"/>
              <a:gd name="connsiteX8" fmla="*/ 1976356 w 5842641"/>
              <a:gd name="connsiteY8" fmla="*/ 5490758 h 5563519"/>
              <a:gd name="connsiteX9" fmla="*/ 484451 w 5842641"/>
              <a:gd name="connsiteY9" fmla="*/ 4599872 h 5563519"/>
              <a:gd name="connsiteX10" fmla="*/ 5107 w 5842641"/>
              <a:gd name="connsiteY10" fmla="*/ 2182375 h 5563519"/>
              <a:gd name="connsiteX11" fmla="*/ 1044827 w 5842641"/>
              <a:gd name="connsiteY11" fmla="*/ 390247 h 5563519"/>
              <a:gd name="connsiteX12" fmla="*/ 2610904 w 5842641"/>
              <a:gd name="connsiteY12" fmla="*/ 740 h 5563519"/>
              <a:gd name="connsiteX0" fmla="*/ 2610904 w 5842641"/>
              <a:gd name="connsiteY0" fmla="*/ 740 h 5563519"/>
              <a:gd name="connsiteX1" fmla="*/ 3175396 w 5842641"/>
              <a:gd name="connsiteY1" fmla="*/ 21848 h 5563519"/>
              <a:gd name="connsiteX2" fmla="*/ 5395327 w 5842641"/>
              <a:gd name="connsiteY2" fmla="*/ 788936 h 5563519"/>
              <a:gd name="connsiteX3" fmla="*/ 5553702 w 5842641"/>
              <a:gd name="connsiteY3" fmla="*/ 4234819 h 5563519"/>
              <a:gd name="connsiteX4" fmla="*/ 5335088 w 5842641"/>
              <a:gd name="connsiteY4" fmla="*/ 4697156 h 5563519"/>
              <a:gd name="connsiteX5" fmla="*/ 5806082 w 5842641"/>
              <a:gd name="connsiteY5" fmla="*/ 4917350 h 5563519"/>
              <a:gd name="connsiteX6" fmla="*/ 4900119 w 5842641"/>
              <a:gd name="connsiteY6" fmla="*/ 5091182 h 5563519"/>
              <a:gd name="connsiteX7" fmla="*/ 3928734 w 5842641"/>
              <a:gd name="connsiteY7" fmla="*/ 5415380 h 5563519"/>
              <a:gd name="connsiteX8" fmla="*/ 1976356 w 5842641"/>
              <a:gd name="connsiteY8" fmla="*/ 5490758 h 5563519"/>
              <a:gd name="connsiteX9" fmla="*/ 484451 w 5842641"/>
              <a:gd name="connsiteY9" fmla="*/ 4599872 h 5563519"/>
              <a:gd name="connsiteX10" fmla="*/ 5107 w 5842641"/>
              <a:gd name="connsiteY10" fmla="*/ 2182375 h 5563519"/>
              <a:gd name="connsiteX11" fmla="*/ 1044827 w 5842641"/>
              <a:gd name="connsiteY11" fmla="*/ 390247 h 5563519"/>
              <a:gd name="connsiteX12" fmla="*/ 2610904 w 5842641"/>
              <a:gd name="connsiteY12" fmla="*/ 740 h 5563519"/>
              <a:gd name="connsiteX0" fmla="*/ 2610904 w 5842641"/>
              <a:gd name="connsiteY0" fmla="*/ 740 h 5563519"/>
              <a:gd name="connsiteX1" fmla="*/ 3175396 w 5842641"/>
              <a:gd name="connsiteY1" fmla="*/ 21848 h 5563519"/>
              <a:gd name="connsiteX2" fmla="*/ 5395327 w 5842641"/>
              <a:gd name="connsiteY2" fmla="*/ 788936 h 5563519"/>
              <a:gd name="connsiteX3" fmla="*/ 5553702 w 5842641"/>
              <a:gd name="connsiteY3" fmla="*/ 4234819 h 5563519"/>
              <a:gd name="connsiteX4" fmla="*/ 5335088 w 5842641"/>
              <a:gd name="connsiteY4" fmla="*/ 4697156 h 5563519"/>
              <a:gd name="connsiteX5" fmla="*/ 5806082 w 5842641"/>
              <a:gd name="connsiteY5" fmla="*/ 4917350 h 5563519"/>
              <a:gd name="connsiteX6" fmla="*/ 4900119 w 5842641"/>
              <a:gd name="connsiteY6" fmla="*/ 5091182 h 5563519"/>
              <a:gd name="connsiteX7" fmla="*/ 3928734 w 5842641"/>
              <a:gd name="connsiteY7" fmla="*/ 5415380 h 5563519"/>
              <a:gd name="connsiteX8" fmla="*/ 1976356 w 5842641"/>
              <a:gd name="connsiteY8" fmla="*/ 5490758 h 5563519"/>
              <a:gd name="connsiteX9" fmla="*/ 484451 w 5842641"/>
              <a:gd name="connsiteY9" fmla="*/ 4599872 h 5563519"/>
              <a:gd name="connsiteX10" fmla="*/ 5107 w 5842641"/>
              <a:gd name="connsiteY10" fmla="*/ 2182375 h 5563519"/>
              <a:gd name="connsiteX11" fmla="*/ 1044827 w 5842641"/>
              <a:gd name="connsiteY11" fmla="*/ 390247 h 5563519"/>
              <a:gd name="connsiteX12" fmla="*/ 2610904 w 5842641"/>
              <a:gd name="connsiteY12" fmla="*/ 740 h 5563519"/>
              <a:gd name="connsiteX0" fmla="*/ 2610904 w 5842641"/>
              <a:gd name="connsiteY0" fmla="*/ 740 h 5563519"/>
              <a:gd name="connsiteX1" fmla="*/ 3175396 w 5842641"/>
              <a:gd name="connsiteY1" fmla="*/ 21848 h 5563519"/>
              <a:gd name="connsiteX2" fmla="*/ 5395327 w 5842641"/>
              <a:gd name="connsiteY2" fmla="*/ 788936 h 5563519"/>
              <a:gd name="connsiteX3" fmla="*/ 5553702 w 5842641"/>
              <a:gd name="connsiteY3" fmla="*/ 4234819 h 5563519"/>
              <a:gd name="connsiteX4" fmla="*/ 5335088 w 5842641"/>
              <a:gd name="connsiteY4" fmla="*/ 4697156 h 5563519"/>
              <a:gd name="connsiteX5" fmla="*/ 5806082 w 5842641"/>
              <a:gd name="connsiteY5" fmla="*/ 4917350 h 5563519"/>
              <a:gd name="connsiteX6" fmla="*/ 4756741 w 5842641"/>
              <a:gd name="connsiteY6" fmla="*/ 5177609 h 5563519"/>
              <a:gd name="connsiteX7" fmla="*/ 3928734 w 5842641"/>
              <a:gd name="connsiteY7" fmla="*/ 5415380 h 5563519"/>
              <a:gd name="connsiteX8" fmla="*/ 1976356 w 5842641"/>
              <a:gd name="connsiteY8" fmla="*/ 5490758 h 5563519"/>
              <a:gd name="connsiteX9" fmla="*/ 484451 w 5842641"/>
              <a:gd name="connsiteY9" fmla="*/ 4599872 h 5563519"/>
              <a:gd name="connsiteX10" fmla="*/ 5107 w 5842641"/>
              <a:gd name="connsiteY10" fmla="*/ 2182375 h 5563519"/>
              <a:gd name="connsiteX11" fmla="*/ 1044827 w 5842641"/>
              <a:gd name="connsiteY11" fmla="*/ 390247 h 5563519"/>
              <a:gd name="connsiteX12" fmla="*/ 2610904 w 5842641"/>
              <a:gd name="connsiteY12" fmla="*/ 740 h 5563519"/>
              <a:gd name="connsiteX0" fmla="*/ 2610904 w 5842641"/>
              <a:gd name="connsiteY0" fmla="*/ 740 h 5563519"/>
              <a:gd name="connsiteX1" fmla="*/ 3175396 w 5842641"/>
              <a:gd name="connsiteY1" fmla="*/ 21848 h 5563519"/>
              <a:gd name="connsiteX2" fmla="*/ 5395327 w 5842641"/>
              <a:gd name="connsiteY2" fmla="*/ 788936 h 5563519"/>
              <a:gd name="connsiteX3" fmla="*/ 5553702 w 5842641"/>
              <a:gd name="connsiteY3" fmla="*/ 4234819 h 5563519"/>
              <a:gd name="connsiteX4" fmla="*/ 5335088 w 5842641"/>
              <a:gd name="connsiteY4" fmla="*/ 4697156 h 5563519"/>
              <a:gd name="connsiteX5" fmla="*/ 5806082 w 5842641"/>
              <a:gd name="connsiteY5" fmla="*/ 4917350 h 5563519"/>
              <a:gd name="connsiteX6" fmla="*/ 4756741 w 5842641"/>
              <a:gd name="connsiteY6" fmla="*/ 5177609 h 5563519"/>
              <a:gd name="connsiteX7" fmla="*/ 3928734 w 5842641"/>
              <a:gd name="connsiteY7" fmla="*/ 5415380 h 5563519"/>
              <a:gd name="connsiteX8" fmla="*/ 1976356 w 5842641"/>
              <a:gd name="connsiteY8" fmla="*/ 5490758 h 5563519"/>
              <a:gd name="connsiteX9" fmla="*/ 484451 w 5842641"/>
              <a:gd name="connsiteY9" fmla="*/ 4599872 h 5563519"/>
              <a:gd name="connsiteX10" fmla="*/ 5107 w 5842641"/>
              <a:gd name="connsiteY10" fmla="*/ 2182375 h 5563519"/>
              <a:gd name="connsiteX11" fmla="*/ 1044827 w 5842641"/>
              <a:gd name="connsiteY11" fmla="*/ 390247 h 5563519"/>
              <a:gd name="connsiteX12" fmla="*/ 2610904 w 5842641"/>
              <a:gd name="connsiteY12" fmla="*/ 740 h 5563519"/>
              <a:gd name="connsiteX0" fmla="*/ 2610904 w 5842641"/>
              <a:gd name="connsiteY0" fmla="*/ 740 h 5563519"/>
              <a:gd name="connsiteX1" fmla="*/ 3175396 w 5842641"/>
              <a:gd name="connsiteY1" fmla="*/ 21848 h 5563519"/>
              <a:gd name="connsiteX2" fmla="*/ 5395327 w 5842641"/>
              <a:gd name="connsiteY2" fmla="*/ 788936 h 5563519"/>
              <a:gd name="connsiteX3" fmla="*/ 5553702 w 5842641"/>
              <a:gd name="connsiteY3" fmla="*/ 4234819 h 5563519"/>
              <a:gd name="connsiteX4" fmla="*/ 5335088 w 5842641"/>
              <a:gd name="connsiteY4" fmla="*/ 4697156 h 5563519"/>
              <a:gd name="connsiteX5" fmla="*/ 5806082 w 5842641"/>
              <a:gd name="connsiteY5" fmla="*/ 4917350 h 5563519"/>
              <a:gd name="connsiteX6" fmla="*/ 4753475 w 5842641"/>
              <a:gd name="connsiteY6" fmla="*/ 5258150 h 5563519"/>
              <a:gd name="connsiteX7" fmla="*/ 3928734 w 5842641"/>
              <a:gd name="connsiteY7" fmla="*/ 5415380 h 5563519"/>
              <a:gd name="connsiteX8" fmla="*/ 1976356 w 5842641"/>
              <a:gd name="connsiteY8" fmla="*/ 5490758 h 5563519"/>
              <a:gd name="connsiteX9" fmla="*/ 484451 w 5842641"/>
              <a:gd name="connsiteY9" fmla="*/ 4599872 h 5563519"/>
              <a:gd name="connsiteX10" fmla="*/ 5107 w 5842641"/>
              <a:gd name="connsiteY10" fmla="*/ 2182375 h 5563519"/>
              <a:gd name="connsiteX11" fmla="*/ 1044827 w 5842641"/>
              <a:gd name="connsiteY11" fmla="*/ 390247 h 5563519"/>
              <a:gd name="connsiteX12" fmla="*/ 2610904 w 5842641"/>
              <a:gd name="connsiteY12" fmla="*/ 740 h 5563519"/>
              <a:gd name="connsiteX0" fmla="*/ 2610904 w 5842641"/>
              <a:gd name="connsiteY0" fmla="*/ 740 h 5563519"/>
              <a:gd name="connsiteX1" fmla="*/ 3175396 w 5842641"/>
              <a:gd name="connsiteY1" fmla="*/ 21848 h 5563519"/>
              <a:gd name="connsiteX2" fmla="*/ 5395327 w 5842641"/>
              <a:gd name="connsiteY2" fmla="*/ 788936 h 5563519"/>
              <a:gd name="connsiteX3" fmla="*/ 5553702 w 5842641"/>
              <a:gd name="connsiteY3" fmla="*/ 4234819 h 5563519"/>
              <a:gd name="connsiteX4" fmla="*/ 5335088 w 5842641"/>
              <a:gd name="connsiteY4" fmla="*/ 4697156 h 5563519"/>
              <a:gd name="connsiteX5" fmla="*/ 5806082 w 5842641"/>
              <a:gd name="connsiteY5" fmla="*/ 4917350 h 5563519"/>
              <a:gd name="connsiteX6" fmla="*/ 4753475 w 5842641"/>
              <a:gd name="connsiteY6" fmla="*/ 5258150 h 5563519"/>
              <a:gd name="connsiteX7" fmla="*/ 3928734 w 5842641"/>
              <a:gd name="connsiteY7" fmla="*/ 5415380 h 5563519"/>
              <a:gd name="connsiteX8" fmla="*/ 1976356 w 5842641"/>
              <a:gd name="connsiteY8" fmla="*/ 5490758 h 5563519"/>
              <a:gd name="connsiteX9" fmla="*/ 484451 w 5842641"/>
              <a:gd name="connsiteY9" fmla="*/ 4599872 h 5563519"/>
              <a:gd name="connsiteX10" fmla="*/ 5107 w 5842641"/>
              <a:gd name="connsiteY10" fmla="*/ 2182375 h 5563519"/>
              <a:gd name="connsiteX11" fmla="*/ 1044827 w 5842641"/>
              <a:gd name="connsiteY11" fmla="*/ 390247 h 5563519"/>
              <a:gd name="connsiteX12" fmla="*/ 2610904 w 5842641"/>
              <a:gd name="connsiteY12" fmla="*/ 740 h 5563519"/>
              <a:gd name="connsiteX0" fmla="*/ 2610904 w 5850952"/>
              <a:gd name="connsiteY0" fmla="*/ 740 h 5563519"/>
              <a:gd name="connsiteX1" fmla="*/ 3175396 w 5850952"/>
              <a:gd name="connsiteY1" fmla="*/ 21848 h 5563519"/>
              <a:gd name="connsiteX2" fmla="*/ 5395327 w 5850952"/>
              <a:gd name="connsiteY2" fmla="*/ 788936 h 5563519"/>
              <a:gd name="connsiteX3" fmla="*/ 5553702 w 5850952"/>
              <a:gd name="connsiteY3" fmla="*/ 4234819 h 5563519"/>
              <a:gd name="connsiteX4" fmla="*/ 5335088 w 5850952"/>
              <a:gd name="connsiteY4" fmla="*/ 4697156 h 5563519"/>
              <a:gd name="connsiteX5" fmla="*/ 5806082 w 5850952"/>
              <a:gd name="connsiteY5" fmla="*/ 4917350 h 5563519"/>
              <a:gd name="connsiteX6" fmla="*/ 4753475 w 5850952"/>
              <a:gd name="connsiteY6" fmla="*/ 5258150 h 5563519"/>
              <a:gd name="connsiteX7" fmla="*/ 3928734 w 5850952"/>
              <a:gd name="connsiteY7" fmla="*/ 5415380 h 5563519"/>
              <a:gd name="connsiteX8" fmla="*/ 1976356 w 5850952"/>
              <a:gd name="connsiteY8" fmla="*/ 5490758 h 5563519"/>
              <a:gd name="connsiteX9" fmla="*/ 484451 w 5850952"/>
              <a:gd name="connsiteY9" fmla="*/ 4599872 h 5563519"/>
              <a:gd name="connsiteX10" fmla="*/ 5107 w 5850952"/>
              <a:gd name="connsiteY10" fmla="*/ 2182375 h 5563519"/>
              <a:gd name="connsiteX11" fmla="*/ 1044827 w 5850952"/>
              <a:gd name="connsiteY11" fmla="*/ 390247 h 5563519"/>
              <a:gd name="connsiteX12" fmla="*/ 2610904 w 5850952"/>
              <a:gd name="connsiteY12" fmla="*/ 740 h 5563519"/>
              <a:gd name="connsiteX0" fmla="*/ 2610904 w 5847215"/>
              <a:gd name="connsiteY0" fmla="*/ 740 h 5563519"/>
              <a:gd name="connsiteX1" fmla="*/ 3175396 w 5847215"/>
              <a:gd name="connsiteY1" fmla="*/ 21848 h 5563519"/>
              <a:gd name="connsiteX2" fmla="*/ 5395327 w 5847215"/>
              <a:gd name="connsiteY2" fmla="*/ 788936 h 5563519"/>
              <a:gd name="connsiteX3" fmla="*/ 5553702 w 5847215"/>
              <a:gd name="connsiteY3" fmla="*/ 4234819 h 5563519"/>
              <a:gd name="connsiteX4" fmla="*/ 5335088 w 5847215"/>
              <a:gd name="connsiteY4" fmla="*/ 4697156 h 5563519"/>
              <a:gd name="connsiteX5" fmla="*/ 5806082 w 5847215"/>
              <a:gd name="connsiteY5" fmla="*/ 4917350 h 5563519"/>
              <a:gd name="connsiteX6" fmla="*/ 4753475 w 5847215"/>
              <a:gd name="connsiteY6" fmla="*/ 5258150 h 5563519"/>
              <a:gd name="connsiteX7" fmla="*/ 3928734 w 5847215"/>
              <a:gd name="connsiteY7" fmla="*/ 5415380 h 5563519"/>
              <a:gd name="connsiteX8" fmla="*/ 1976356 w 5847215"/>
              <a:gd name="connsiteY8" fmla="*/ 5490758 h 5563519"/>
              <a:gd name="connsiteX9" fmla="*/ 484451 w 5847215"/>
              <a:gd name="connsiteY9" fmla="*/ 4599872 h 5563519"/>
              <a:gd name="connsiteX10" fmla="*/ 5107 w 5847215"/>
              <a:gd name="connsiteY10" fmla="*/ 2182375 h 5563519"/>
              <a:gd name="connsiteX11" fmla="*/ 1044827 w 5847215"/>
              <a:gd name="connsiteY11" fmla="*/ 390247 h 5563519"/>
              <a:gd name="connsiteX12" fmla="*/ 2610904 w 5847215"/>
              <a:gd name="connsiteY12" fmla="*/ 740 h 5563519"/>
              <a:gd name="connsiteX0" fmla="*/ 2610904 w 5848305"/>
              <a:gd name="connsiteY0" fmla="*/ 740 h 5563519"/>
              <a:gd name="connsiteX1" fmla="*/ 3175396 w 5848305"/>
              <a:gd name="connsiteY1" fmla="*/ 21848 h 5563519"/>
              <a:gd name="connsiteX2" fmla="*/ 5395327 w 5848305"/>
              <a:gd name="connsiteY2" fmla="*/ 788936 h 5563519"/>
              <a:gd name="connsiteX3" fmla="*/ 5555336 w 5848305"/>
              <a:gd name="connsiteY3" fmla="*/ 4194548 h 5563519"/>
              <a:gd name="connsiteX4" fmla="*/ 5335088 w 5848305"/>
              <a:gd name="connsiteY4" fmla="*/ 4697156 h 5563519"/>
              <a:gd name="connsiteX5" fmla="*/ 5806082 w 5848305"/>
              <a:gd name="connsiteY5" fmla="*/ 4917350 h 5563519"/>
              <a:gd name="connsiteX6" fmla="*/ 4753475 w 5848305"/>
              <a:gd name="connsiteY6" fmla="*/ 5258150 h 5563519"/>
              <a:gd name="connsiteX7" fmla="*/ 3928734 w 5848305"/>
              <a:gd name="connsiteY7" fmla="*/ 5415380 h 5563519"/>
              <a:gd name="connsiteX8" fmla="*/ 1976356 w 5848305"/>
              <a:gd name="connsiteY8" fmla="*/ 5490758 h 5563519"/>
              <a:gd name="connsiteX9" fmla="*/ 484451 w 5848305"/>
              <a:gd name="connsiteY9" fmla="*/ 4599872 h 5563519"/>
              <a:gd name="connsiteX10" fmla="*/ 5107 w 5848305"/>
              <a:gd name="connsiteY10" fmla="*/ 2182375 h 5563519"/>
              <a:gd name="connsiteX11" fmla="*/ 1044827 w 5848305"/>
              <a:gd name="connsiteY11" fmla="*/ 390247 h 5563519"/>
              <a:gd name="connsiteX12" fmla="*/ 2610904 w 5848305"/>
              <a:gd name="connsiteY12" fmla="*/ 740 h 5563519"/>
              <a:gd name="connsiteX0" fmla="*/ 2610904 w 5848305"/>
              <a:gd name="connsiteY0" fmla="*/ 740 h 5563519"/>
              <a:gd name="connsiteX1" fmla="*/ 3175396 w 5848305"/>
              <a:gd name="connsiteY1" fmla="*/ 21848 h 5563519"/>
              <a:gd name="connsiteX2" fmla="*/ 5395327 w 5848305"/>
              <a:gd name="connsiteY2" fmla="*/ 788936 h 5563519"/>
              <a:gd name="connsiteX3" fmla="*/ 5555336 w 5848305"/>
              <a:gd name="connsiteY3" fmla="*/ 4194548 h 5563519"/>
              <a:gd name="connsiteX4" fmla="*/ 5335088 w 5848305"/>
              <a:gd name="connsiteY4" fmla="*/ 4697156 h 5563519"/>
              <a:gd name="connsiteX5" fmla="*/ 5806082 w 5848305"/>
              <a:gd name="connsiteY5" fmla="*/ 4917350 h 5563519"/>
              <a:gd name="connsiteX6" fmla="*/ 4764563 w 5848305"/>
              <a:gd name="connsiteY6" fmla="*/ 5272202 h 5563519"/>
              <a:gd name="connsiteX7" fmla="*/ 3928734 w 5848305"/>
              <a:gd name="connsiteY7" fmla="*/ 5415380 h 5563519"/>
              <a:gd name="connsiteX8" fmla="*/ 1976356 w 5848305"/>
              <a:gd name="connsiteY8" fmla="*/ 5490758 h 5563519"/>
              <a:gd name="connsiteX9" fmla="*/ 484451 w 5848305"/>
              <a:gd name="connsiteY9" fmla="*/ 4599872 h 5563519"/>
              <a:gd name="connsiteX10" fmla="*/ 5107 w 5848305"/>
              <a:gd name="connsiteY10" fmla="*/ 2182375 h 5563519"/>
              <a:gd name="connsiteX11" fmla="*/ 1044827 w 5848305"/>
              <a:gd name="connsiteY11" fmla="*/ 390247 h 5563519"/>
              <a:gd name="connsiteX12" fmla="*/ 2610904 w 5848305"/>
              <a:gd name="connsiteY12" fmla="*/ 740 h 5563519"/>
              <a:gd name="connsiteX0" fmla="*/ 2610904 w 5848305"/>
              <a:gd name="connsiteY0" fmla="*/ 740 h 5580594"/>
              <a:gd name="connsiteX1" fmla="*/ 3175396 w 5848305"/>
              <a:gd name="connsiteY1" fmla="*/ 21848 h 5580594"/>
              <a:gd name="connsiteX2" fmla="*/ 5395327 w 5848305"/>
              <a:gd name="connsiteY2" fmla="*/ 788936 h 5580594"/>
              <a:gd name="connsiteX3" fmla="*/ 5555336 w 5848305"/>
              <a:gd name="connsiteY3" fmla="*/ 4194548 h 5580594"/>
              <a:gd name="connsiteX4" fmla="*/ 5335088 w 5848305"/>
              <a:gd name="connsiteY4" fmla="*/ 4697156 h 5580594"/>
              <a:gd name="connsiteX5" fmla="*/ 5806082 w 5848305"/>
              <a:gd name="connsiteY5" fmla="*/ 4917350 h 5580594"/>
              <a:gd name="connsiteX6" fmla="*/ 4764563 w 5848305"/>
              <a:gd name="connsiteY6" fmla="*/ 5272202 h 5580594"/>
              <a:gd name="connsiteX7" fmla="*/ 3915472 w 5848305"/>
              <a:gd name="connsiteY7" fmla="*/ 5455023 h 5580594"/>
              <a:gd name="connsiteX8" fmla="*/ 1976356 w 5848305"/>
              <a:gd name="connsiteY8" fmla="*/ 5490758 h 5580594"/>
              <a:gd name="connsiteX9" fmla="*/ 484451 w 5848305"/>
              <a:gd name="connsiteY9" fmla="*/ 4599872 h 5580594"/>
              <a:gd name="connsiteX10" fmla="*/ 5107 w 5848305"/>
              <a:gd name="connsiteY10" fmla="*/ 2182375 h 5580594"/>
              <a:gd name="connsiteX11" fmla="*/ 1044827 w 5848305"/>
              <a:gd name="connsiteY11" fmla="*/ 390247 h 5580594"/>
              <a:gd name="connsiteX12" fmla="*/ 2610904 w 5848305"/>
              <a:gd name="connsiteY12" fmla="*/ 740 h 5580594"/>
              <a:gd name="connsiteX0" fmla="*/ 2610904 w 5848305"/>
              <a:gd name="connsiteY0" fmla="*/ 740 h 5565393"/>
              <a:gd name="connsiteX1" fmla="*/ 3175396 w 5848305"/>
              <a:gd name="connsiteY1" fmla="*/ 21848 h 5565393"/>
              <a:gd name="connsiteX2" fmla="*/ 5395327 w 5848305"/>
              <a:gd name="connsiteY2" fmla="*/ 788936 h 5565393"/>
              <a:gd name="connsiteX3" fmla="*/ 5555336 w 5848305"/>
              <a:gd name="connsiteY3" fmla="*/ 4194548 h 5565393"/>
              <a:gd name="connsiteX4" fmla="*/ 5335088 w 5848305"/>
              <a:gd name="connsiteY4" fmla="*/ 4697156 h 5565393"/>
              <a:gd name="connsiteX5" fmla="*/ 5806082 w 5848305"/>
              <a:gd name="connsiteY5" fmla="*/ 4917350 h 5565393"/>
              <a:gd name="connsiteX6" fmla="*/ 4764563 w 5848305"/>
              <a:gd name="connsiteY6" fmla="*/ 5272202 h 5565393"/>
              <a:gd name="connsiteX7" fmla="*/ 3915472 w 5848305"/>
              <a:gd name="connsiteY7" fmla="*/ 5455023 h 5565393"/>
              <a:gd name="connsiteX8" fmla="*/ 1976356 w 5848305"/>
              <a:gd name="connsiteY8" fmla="*/ 5490758 h 5565393"/>
              <a:gd name="connsiteX9" fmla="*/ 484451 w 5848305"/>
              <a:gd name="connsiteY9" fmla="*/ 4599872 h 5565393"/>
              <a:gd name="connsiteX10" fmla="*/ 5107 w 5848305"/>
              <a:gd name="connsiteY10" fmla="*/ 2182375 h 5565393"/>
              <a:gd name="connsiteX11" fmla="*/ 1044827 w 5848305"/>
              <a:gd name="connsiteY11" fmla="*/ 390247 h 5565393"/>
              <a:gd name="connsiteX12" fmla="*/ 2610904 w 5848305"/>
              <a:gd name="connsiteY12" fmla="*/ 740 h 5565393"/>
              <a:gd name="connsiteX0" fmla="*/ 2610904 w 5848305"/>
              <a:gd name="connsiteY0" fmla="*/ 740 h 5565393"/>
              <a:gd name="connsiteX1" fmla="*/ 3175396 w 5848305"/>
              <a:gd name="connsiteY1" fmla="*/ 21848 h 5565393"/>
              <a:gd name="connsiteX2" fmla="*/ 5395327 w 5848305"/>
              <a:gd name="connsiteY2" fmla="*/ 788936 h 5565393"/>
              <a:gd name="connsiteX3" fmla="*/ 5555336 w 5848305"/>
              <a:gd name="connsiteY3" fmla="*/ 4194548 h 5565393"/>
              <a:gd name="connsiteX4" fmla="*/ 5335088 w 5848305"/>
              <a:gd name="connsiteY4" fmla="*/ 4697156 h 5565393"/>
              <a:gd name="connsiteX5" fmla="*/ 5806082 w 5848305"/>
              <a:gd name="connsiteY5" fmla="*/ 4917350 h 5565393"/>
              <a:gd name="connsiteX6" fmla="*/ 4764563 w 5848305"/>
              <a:gd name="connsiteY6" fmla="*/ 5272202 h 5565393"/>
              <a:gd name="connsiteX7" fmla="*/ 3915472 w 5848305"/>
              <a:gd name="connsiteY7" fmla="*/ 5455023 h 5565393"/>
              <a:gd name="connsiteX8" fmla="*/ 1976356 w 5848305"/>
              <a:gd name="connsiteY8" fmla="*/ 5490758 h 5565393"/>
              <a:gd name="connsiteX9" fmla="*/ 484451 w 5848305"/>
              <a:gd name="connsiteY9" fmla="*/ 4599872 h 5565393"/>
              <a:gd name="connsiteX10" fmla="*/ 5107 w 5848305"/>
              <a:gd name="connsiteY10" fmla="*/ 2182375 h 5565393"/>
              <a:gd name="connsiteX11" fmla="*/ 898527 w 5848305"/>
              <a:gd name="connsiteY11" fmla="*/ 261270 h 5565393"/>
              <a:gd name="connsiteX12" fmla="*/ 2610904 w 5848305"/>
              <a:gd name="connsiteY12" fmla="*/ 740 h 5565393"/>
              <a:gd name="connsiteX0" fmla="*/ 2610904 w 5848305"/>
              <a:gd name="connsiteY0" fmla="*/ 740 h 5565393"/>
              <a:gd name="connsiteX1" fmla="*/ 3175396 w 5848305"/>
              <a:gd name="connsiteY1" fmla="*/ 21848 h 5565393"/>
              <a:gd name="connsiteX2" fmla="*/ 5395327 w 5848305"/>
              <a:gd name="connsiteY2" fmla="*/ 788936 h 5565393"/>
              <a:gd name="connsiteX3" fmla="*/ 5555336 w 5848305"/>
              <a:gd name="connsiteY3" fmla="*/ 4194548 h 5565393"/>
              <a:gd name="connsiteX4" fmla="*/ 5335088 w 5848305"/>
              <a:gd name="connsiteY4" fmla="*/ 4697156 h 5565393"/>
              <a:gd name="connsiteX5" fmla="*/ 5806082 w 5848305"/>
              <a:gd name="connsiteY5" fmla="*/ 4917350 h 5565393"/>
              <a:gd name="connsiteX6" fmla="*/ 4764563 w 5848305"/>
              <a:gd name="connsiteY6" fmla="*/ 5272202 h 5565393"/>
              <a:gd name="connsiteX7" fmla="*/ 3915472 w 5848305"/>
              <a:gd name="connsiteY7" fmla="*/ 5455023 h 5565393"/>
              <a:gd name="connsiteX8" fmla="*/ 1976356 w 5848305"/>
              <a:gd name="connsiteY8" fmla="*/ 5490758 h 5565393"/>
              <a:gd name="connsiteX9" fmla="*/ 484451 w 5848305"/>
              <a:gd name="connsiteY9" fmla="*/ 4599872 h 5565393"/>
              <a:gd name="connsiteX10" fmla="*/ 5107 w 5848305"/>
              <a:gd name="connsiteY10" fmla="*/ 2182375 h 5565393"/>
              <a:gd name="connsiteX11" fmla="*/ 906347 w 5848305"/>
              <a:gd name="connsiteY11" fmla="*/ 355862 h 5565393"/>
              <a:gd name="connsiteX12" fmla="*/ 2610904 w 5848305"/>
              <a:gd name="connsiteY12" fmla="*/ 740 h 5565393"/>
              <a:gd name="connsiteX0" fmla="*/ 2610904 w 5848305"/>
              <a:gd name="connsiteY0" fmla="*/ 345 h 5564998"/>
              <a:gd name="connsiteX1" fmla="*/ 3419641 w 5848305"/>
              <a:gd name="connsiteY1" fmla="*/ 34646 h 5564998"/>
              <a:gd name="connsiteX2" fmla="*/ 5395327 w 5848305"/>
              <a:gd name="connsiteY2" fmla="*/ 788541 h 5564998"/>
              <a:gd name="connsiteX3" fmla="*/ 5555336 w 5848305"/>
              <a:gd name="connsiteY3" fmla="*/ 4194153 h 5564998"/>
              <a:gd name="connsiteX4" fmla="*/ 5335088 w 5848305"/>
              <a:gd name="connsiteY4" fmla="*/ 4696761 h 5564998"/>
              <a:gd name="connsiteX5" fmla="*/ 5806082 w 5848305"/>
              <a:gd name="connsiteY5" fmla="*/ 4916955 h 5564998"/>
              <a:gd name="connsiteX6" fmla="*/ 4764563 w 5848305"/>
              <a:gd name="connsiteY6" fmla="*/ 5271807 h 5564998"/>
              <a:gd name="connsiteX7" fmla="*/ 3915472 w 5848305"/>
              <a:gd name="connsiteY7" fmla="*/ 5454628 h 5564998"/>
              <a:gd name="connsiteX8" fmla="*/ 1976356 w 5848305"/>
              <a:gd name="connsiteY8" fmla="*/ 5490363 h 5564998"/>
              <a:gd name="connsiteX9" fmla="*/ 484451 w 5848305"/>
              <a:gd name="connsiteY9" fmla="*/ 4599477 h 5564998"/>
              <a:gd name="connsiteX10" fmla="*/ 5107 w 5848305"/>
              <a:gd name="connsiteY10" fmla="*/ 2181980 h 5564998"/>
              <a:gd name="connsiteX11" fmla="*/ 906347 w 5848305"/>
              <a:gd name="connsiteY11" fmla="*/ 355467 h 5564998"/>
              <a:gd name="connsiteX12" fmla="*/ 2610904 w 5848305"/>
              <a:gd name="connsiteY12" fmla="*/ 345 h 5564998"/>
              <a:gd name="connsiteX0" fmla="*/ 2610904 w 5848305"/>
              <a:gd name="connsiteY0" fmla="*/ 49158 h 5613811"/>
              <a:gd name="connsiteX1" fmla="*/ 3422907 w 5848305"/>
              <a:gd name="connsiteY1" fmla="*/ 2919 h 5613811"/>
              <a:gd name="connsiteX2" fmla="*/ 5395327 w 5848305"/>
              <a:gd name="connsiteY2" fmla="*/ 837354 h 5613811"/>
              <a:gd name="connsiteX3" fmla="*/ 5555336 w 5848305"/>
              <a:gd name="connsiteY3" fmla="*/ 4242966 h 5613811"/>
              <a:gd name="connsiteX4" fmla="*/ 5335088 w 5848305"/>
              <a:gd name="connsiteY4" fmla="*/ 4745574 h 5613811"/>
              <a:gd name="connsiteX5" fmla="*/ 5806082 w 5848305"/>
              <a:gd name="connsiteY5" fmla="*/ 4965768 h 5613811"/>
              <a:gd name="connsiteX6" fmla="*/ 4764563 w 5848305"/>
              <a:gd name="connsiteY6" fmla="*/ 5320620 h 5613811"/>
              <a:gd name="connsiteX7" fmla="*/ 3915472 w 5848305"/>
              <a:gd name="connsiteY7" fmla="*/ 5503441 h 5613811"/>
              <a:gd name="connsiteX8" fmla="*/ 1976356 w 5848305"/>
              <a:gd name="connsiteY8" fmla="*/ 5539176 h 5613811"/>
              <a:gd name="connsiteX9" fmla="*/ 484451 w 5848305"/>
              <a:gd name="connsiteY9" fmla="*/ 4648290 h 5613811"/>
              <a:gd name="connsiteX10" fmla="*/ 5107 w 5848305"/>
              <a:gd name="connsiteY10" fmla="*/ 2230793 h 5613811"/>
              <a:gd name="connsiteX11" fmla="*/ 906347 w 5848305"/>
              <a:gd name="connsiteY11" fmla="*/ 404280 h 5613811"/>
              <a:gd name="connsiteX12" fmla="*/ 2610904 w 5848305"/>
              <a:gd name="connsiteY12" fmla="*/ 49158 h 5613811"/>
              <a:gd name="connsiteX0" fmla="*/ 2576556 w 5848305"/>
              <a:gd name="connsiteY0" fmla="*/ 83959 h 5663920"/>
              <a:gd name="connsiteX1" fmla="*/ 3422907 w 5848305"/>
              <a:gd name="connsiteY1" fmla="*/ 53028 h 5663920"/>
              <a:gd name="connsiteX2" fmla="*/ 5395327 w 5848305"/>
              <a:gd name="connsiteY2" fmla="*/ 887463 h 5663920"/>
              <a:gd name="connsiteX3" fmla="*/ 5555336 w 5848305"/>
              <a:gd name="connsiteY3" fmla="*/ 4293075 h 5663920"/>
              <a:gd name="connsiteX4" fmla="*/ 5335088 w 5848305"/>
              <a:gd name="connsiteY4" fmla="*/ 4795683 h 5663920"/>
              <a:gd name="connsiteX5" fmla="*/ 5806082 w 5848305"/>
              <a:gd name="connsiteY5" fmla="*/ 5015877 h 5663920"/>
              <a:gd name="connsiteX6" fmla="*/ 4764563 w 5848305"/>
              <a:gd name="connsiteY6" fmla="*/ 5370729 h 5663920"/>
              <a:gd name="connsiteX7" fmla="*/ 3915472 w 5848305"/>
              <a:gd name="connsiteY7" fmla="*/ 5553550 h 5663920"/>
              <a:gd name="connsiteX8" fmla="*/ 1976356 w 5848305"/>
              <a:gd name="connsiteY8" fmla="*/ 5589285 h 5663920"/>
              <a:gd name="connsiteX9" fmla="*/ 484451 w 5848305"/>
              <a:gd name="connsiteY9" fmla="*/ 4698399 h 5663920"/>
              <a:gd name="connsiteX10" fmla="*/ 5107 w 5848305"/>
              <a:gd name="connsiteY10" fmla="*/ 2280902 h 5663920"/>
              <a:gd name="connsiteX11" fmla="*/ 906347 w 5848305"/>
              <a:gd name="connsiteY11" fmla="*/ 454389 h 5663920"/>
              <a:gd name="connsiteX12" fmla="*/ 2576556 w 5848305"/>
              <a:gd name="connsiteY12" fmla="*/ 83959 h 5663920"/>
              <a:gd name="connsiteX0" fmla="*/ 2576556 w 5848305"/>
              <a:gd name="connsiteY0" fmla="*/ 51710 h 5631671"/>
              <a:gd name="connsiteX1" fmla="*/ 3467797 w 5848305"/>
              <a:gd name="connsiteY1" fmla="*/ 63563 h 5631671"/>
              <a:gd name="connsiteX2" fmla="*/ 5395327 w 5848305"/>
              <a:gd name="connsiteY2" fmla="*/ 855214 h 5631671"/>
              <a:gd name="connsiteX3" fmla="*/ 5555336 w 5848305"/>
              <a:gd name="connsiteY3" fmla="*/ 4260826 h 5631671"/>
              <a:gd name="connsiteX4" fmla="*/ 5335088 w 5848305"/>
              <a:gd name="connsiteY4" fmla="*/ 4763434 h 5631671"/>
              <a:gd name="connsiteX5" fmla="*/ 5806082 w 5848305"/>
              <a:gd name="connsiteY5" fmla="*/ 4983628 h 5631671"/>
              <a:gd name="connsiteX6" fmla="*/ 4764563 w 5848305"/>
              <a:gd name="connsiteY6" fmla="*/ 5338480 h 5631671"/>
              <a:gd name="connsiteX7" fmla="*/ 3915472 w 5848305"/>
              <a:gd name="connsiteY7" fmla="*/ 5521301 h 5631671"/>
              <a:gd name="connsiteX8" fmla="*/ 1976356 w 5848305"/>
              <a:gd name="connsiteY8" fmla="*/ 5557036 h 5631671"/>
              <a:gd name="connsiteX9" fmla="*/ 484451 w 5848305"/>
              <a:gd name="connsiteY9" fmla="*/ 4666150 h 5631671"/>
              <a:gd name="connsiteX10" fmla="*/ 5107 w 5848305"/>
              <a:gd name="connsiteY10" fmla="*/ 2248653 h 5631671"/>
              <a:gd name="connsiteX11" fmla="*/ 906347 w 5848305"/>
              <a:gd name="connsiteY11" fmla="*/ 422140 h 5631671"/>
              <a:gd name="connsiteX12" fmla="*/ 2576556 w 5848305"/>
              <a:gd name="connsiteY12" fmla="*/ 51710 h 5631671"/>
              <a:gd name="connsiteX0" fmla="*/ 2576556 w 5848305"/>
              <a:gd name="connsiteY0" fmla="*/ 5729 h 5585690"/>
              <a:gd name="connsiteX1" fmla="*/ 3467797 w 5848305"/>
              <a:gd name="connsiteY1" fmla="*/ 17582 h 5585690"/>
              <a:gd name="connsiteX2" fmla="*/ 5395327 w 5848305"/>
              <a:gd name="connsiteY2" fmla="*/ 809233 h 5585690"/>
              <a:gd name="connsiteX3" fmla="*/ 5555336 w 5848305"/>
              <a:gd name="connsiteY3" fmla="*/ 4214845 h 5585690"/>
              <a:gd name="connsiteX4" fmla="*/ 5335088 w 5848305"/>
              <a:gd name="connsiteY4" fmla="*/ 4717453 h 5585690"/>
              <a:gd name="connsiteX5" fmla="*/ 5806082 w 5848305"/>
              <a:gd name="connsiteY5" fmla="*/ 4937647 h 5585690"/>
              <a:gd name="connsiteX6" fmla="*/ 4764563 w 5848305"/>
              <a:gd name="connsiteY6" fmla="*/ 5292499 h 5585690"/>
              <a:gd name="connsiteX7" fmla="*/ 3915472 w 5848305"/>
              <a:gd name="connsiteY7" fmla="*/ 5475320 h 5585690"/>
              <a:gd name="connsiteX8" fmla="*/ 1976356 w 5848305"/>
              <a:gd name="connsiteY8" fmla="*/ 5511055 h 5585690"/>
              <a:gd name="connsiteX9" fmla="*/ 484451 w 5848305"/>
              <a:gd name="connsiteY9" fmla="*/ 4620169 h 5585690"/>
              <a:gd name="connsiteX10" fmla="*/ 5107 w 5848305"/>
              <a:gd name="connsiteY10" fmla="*/ 2202672 h 5585690"/>
              <a:gd name="connsiteX11" fmla="*/ 906347 w 5848305"/>
              <a:gd name="connsiteY11" fmla="*/ 376159 h 5585690"/>
              <a:gd name="connsiteX12" fmla="*/ 2576556 w 5848305"/>
              <a:gd name="connsiteY12" fmla="*/ 5729 h 5585690"/>
              <a:gd name="connsiteX0" fmla="*/ 2576556 w 5848305"/>
              <a:gd name="connsiteY0" fmla="*/ 8882 h 5588843"/>
              <a:gd name="connsiteX1" fmla="*/ 3467797 w 5848305"/>
              <a:gd name="connsiteY1" fmla="*/ 20735 h 5588843"/>
              <a:gd name="connsiteX2" fmla="*/ 5395327 w 5848305"/>
              <a:gd name="connsiteY2" fmla="*/ 812386 h 5588843"/>
              <a:gd name="connsiteX3" fmla="*/ 5555336 w 5848305"/>
              <a:gd name="connsiteY3" fmla="*/ 4217998 h 5588843"/>
              <a:gd name="connsiteX4" fmla="*/ 5335088 w 5848305"/>
              <a:gd name="connsiteY4" fmla="*/ 4720606 h 5588843"/>
              <a:gd name="connsiteX5" fmla="*/ 5806082 w 5848305"/>
              <a:gd name="connsiteY5" fmla="*/ 4940800 h 5588843"/>
              <a:gd name="connsiteX6" fmla="*/ 4764563 w 5848305"/>
              <a:gd name="connsiteY6" fmla="*/ 5295652 h 5588843"/>
              <a:gd name="connsiteX7" fmla="*/ 3915472 w 5848305"/>
              <a:gd name="connsiteY7" fmla="*/ 5478473 h 5588843"/>
              <a:gd name="connsiteX8" fmla="*/ 1976356 w 5848305"/>
              <a:gd name="connsiteY8" fmla="*/ 5514208 h 5588843"/>
              <a:gd name="connsiteX9" fmla="*/ 484451 w 5848305"/>
              <a:gd name="connsiteY9" fmla="*/ 4623322 h 5588843"/>
              <a:gd name="connsiteX10" fmla="*/ 5107 w 5848305"/>
              <a:gd name="connsiteY10" fmla="*/ 2205825 h 5588843"/>
              <a:gd name="connsiteX11" fmla="*/ 906347 w 5848305"/>
              <a:gd name="connsiteY11" fmla="*/ 379312 h 5588843"/>
              <a:gd name="connsiteX12" fmla="*/ 2576556 w 5848305"/>
              <a:gd name="connsiteY12" fmla="*/ 8882 h 5588843"/>
              <a:gd name="connsiteX0" fmla="*/ 2576556 w 5848305"/>
              <a:gd name="connsiteY0" fmla="*/ 8882 h 5588843"/>
              <a:gd name="connsiteX1" fmla="*/ 3467797 w 5848305"/>
              <a:gd name="connsiteY1" fmla="*/ 20735 h 5588843"/>
              <a:gd name="connsiteX2" fmla="*/ 5395327 w 5848305"/>
              <a:gd name="connsiteY2" fmla="*/ 812386 h 5588843"/>
              <a:gd name="connsiteX3" fmla="*/ 5555336 w 5848305"/>
              <a:gd name="connsiteY3" fmla="*/ 4217998 h 5588843"/>
              <a:gd name="connsiteX4" fmla="*/ 5389772 w 5848305"/>
              <a:gd name="connsiteY4" fmla="*/ 4742493 h 5588843"/>
              <a:gd name="connsiteX5" fmla="*/ 5806082 w 5848305"/>
              <a:gd name="connsiteY5" fmla="*/ 4940800 h 5588843"/>
              <a:gd name="connsiteX6" fmla="*/ 4764563 w 5848305"/>
              <a:gd name="connsiteY6" fmla="*/ 5295652 h 5588843"/>
              <a:gd name="connsiteX7" fmla="*/ 3915472 w 5848305"/>
              <a:gd name="connsiteY7" fmla="*/ 5478473 h 5588843"/>
              <a:gd name="connsiteX8" fmla="*/ 1976356 w 5848305"/>
              <a:gd name="connsiteY8" fmla="*/ 5514208 h 5588843"/>
              <a:gd name="connsiteX9" fmla="*/ 484451 w 5848305"/>
              <a:gd name="connsiteY9" fmla="*/ 4623322 h 5588843"/>
              <a:gd name="connsiteX10" fmla="*/ 5107 w 5848305"/>
              <a:gd name="connsiteY10" fmla="*/ 2205825 h 5588843"/>
              <a:gd name="connsiteX11" fmla="*/ 906347 w 5848305"/>
              <a:gd name="connsiteY11" fmla="*/ 379312 h 5588843"/>
              <a:gd name="connsiteX12" fmla="*/ 2576556 w 5848305"/>
              <a:gd name="connsiteY12" fmla="*/ 8882 h 5588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8305" h="5588843">
                <a:moveTo>
                  <a:pt x="2576556" y="8882"/>
                </a:moveTo>
                <a:cubicBezTo>
                  <a:pt x="2769005" y="5592"/>
                  <a:pt x="2970894" y="-15007"/>
                  <a:pt x="3467797" y="20735"/>
                </a:cubicBezTo>
                <a:cubicBezTo>
                  <a:pt x="4269030" y="78367"/>
                  <a:pt x="4951839" y="148583"/>
                  <a:pt x="5395327" y="812386"/>
                </a:cubicBezTo>
                <a:cubicBezTo>
                  <a:pt x="5791711" y="1514548"/>
                  <a:pt x="6098900" y="1835813"/>
                  <a:pt x="5555336" y="4217998"/>
                </a:cubicBezTo>
                <a:cubicBezTo>
                  <a:pt x="5492829" y="4364626"/>
                  <a:pt x="5442386" y="4674213"/>
                  <a:pt x="5389772" y="4742493"/>
                </a:cubicBezTo>
                <a:cubicBezTo>
                  <a:pt x="5529018" y="4991187"/>
                  <a:pt x="5910284" y="4848607"/>
                  <a:pt x="5806082" y="4940800"/>
                </a:cubicBezTo>
                <a:cubicBezTo>
                  <a:pt x="5701881" y="5032993"/>
                  <a:pt x="5391216" y="5247980"/>
                  <a:pt x="4764563" y="5295652"/>
                </a:cubicBezTo>
                <a:cubicBezTo>
                  <a:pt x="4545159" y="5340601"/>
                  <a:pt x="4180970" y="5386864"/>
                  <a:pt x="3915472" y="5478473"/>
                </a:cubicBezTo>
                <a:cubicBezTo>
                  <a:pt x="3445435" y="5618353"/>
                  <a:pt x="2607979" y="5619604"/>
                  <a:pt x="1976356" y="5514208"/>
                </a:cubicBezTo>
                <a:cubicBezTo>
                  <a:pt x="1344733" y="5408812"/>
                  <a:pt x="839347" y="5198313"/>
                  <a:pt x="484451" y="4623322"/>
                </a:cubicBezTo>
                <a:cubicBezTo>
                  <a:pt x="174449" y="4138229"/>
                  <a:pt x="-35919" y="3030467"/>
                  <a:pt x="5107" y="2205825"/>
                </a:cubicBezTo>
                <a:cubicBezTo>
                  <a:pt x="107564" y="1476749"/>
                  <a:pt x="377966" y="739400"/>
                  <a:pt x="906347" y="379312"/>
                </a:cubicBezTo>
                <a:cubicBezTo>
                  <a:pt x="1302633" y="109247"/>
                  <a:pt x="1999208" y="18755"/>
                  <a:pt x="2576556" y="8882"/>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2">
            <a:extLst>
              <a:ext uri="{FF2B5EF4-FFF2-40B4-BE49-F238E27FC236}">
                <a16:creationId xmlns:a16="http://schemas.microsoft.com/office/drawing/2014/main" id="{E4924358-A81E-257F-F2FD-BABA7374AAB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71520" y="2301765"/>
            <a:ext cx="3658517" cy="3658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457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2A96188-384C-4341-9EEB-967A9341C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80331C3-DDF5-48A9-8947-D71EAAFFA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759171" y="-127077"/>
            <a:ext cx="6053827" cy="694864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solidFill>
            <a:schemeClr val="bg1"/>
          </a:solidFill>
          <a:ln w="19050" cap="flat">
            <a:noFill/>
            <a:prstDash val="solid"/>
            <a:miter/>
          </a:ln>
        </p:spPr>
        <p:txBody>
          <a:bodyPr wrap="square" rtlCol="0" anchor="ctr">
            <a:noAutofit/>
          </a:bodyPr>
          <a:lstStyle/>
          <a:p>
            <a:endParaRPr lang="en-US"/>
          </a:p>
        </p:txBody>
      </p:sp>
      <p:sp>
        <p:nvSpPr>
          <p:cNvPr id="9" name="Content Placeholder 8">
            <a:extLst>
              <a:ext uri="{FF2B5EF4-FFF2-40B4-BE49-F238E27FC236}">
                <a16:creationId xmlns:a16="http://schemas.microsoft.com/office/drawing/2014/main" id="{70BD0049-DC1F-4D47-8FF1-3792AD298868}"/>
              </a:ext>
            </a:extLst>
          </p:cNvPr>
          <p:cNvSpPr>
            <a:spLocks noGrp="1"/>
          </p:cNvSpPr>
          <p:nvPr>
            <p:ph idx="1"/>
          </p:nvPr>
        </p:nvSpPr>
        <p:spPr>
          <a:xfrm>
            <a:off x="1025057" y="2311400"/>
            <a:ext cx="5218487" cy="1818148"/>
          </a:xfrm>
        </p:spPr>
        <p:txBody>
          <a:bodyPr>
            <a:normAutofit/>
          </a:bodyPr>
          <a:lstStyle/>
          <a:p>
            <a:pPr algn="ctr"/>
            <a:r>
              <a:rPr lang="it-IT" sz="4400" dirty="0"/>
              <a:t>Yeah ok I’ll say «cool» to please you, but how can I access this?</a:t>
            </a:r>
            <a:endParaRPr lang="en-US" sz="4400" dirty="0"/>
          </a:p>
        </p:txBody>
      </p:sp>
      <p:pic>
        <p:nvPicPr>
          <p:cNvPr id="5" name="Content Placeholder 4" descr="Casual woman confused">
            <a:extLst>
              <a:ext uri="{FF2B5EF4-FFF2-40B4-BE49-F238E27FC236}">
                <a16:creationId xmlns:a16="http://schemas.microsoft.com/office/drawing/2014/main" id="{39A61930-204F-0733-BC65-02A4F9445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0106" y="548673"/>
            <a:ext cx="2736311" cy="5760654"/>
          </a:xfrm>
          <a:prstGeom prst="rect">
            <a:avLst/>
          </a:prstGeom>
        </p:spPr>
      </p:pic>
      <p:sp>
        <p:nvSpPr>
          <p:cNvPr id="16" name="Freeform: Shape 15">
            <a:extLst>
              <a:ext uri="{FF2B5EF4-FFF2-40B4-BE49-F238E27FC236}">
                <a16:creationId xmlns:a16="http://schemas.microsoft.com/office/drawing/2014/main" id="{C535A640-1948-4AFD-A0B7-19AFDA955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806735" y="-157114"/>
            <a:ext cx="6053827" cy="694864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noFill/>
          <a:ln w="19050" cap="flat">
            <a:solidFill>
              <a:schemeClr val="tx1"/>
            </a:solid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800169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20DF01A-DAD0-4D16-BEDE-ED085CCC3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ustomer service man hand on head">
            <a:extLst>
              <a:ext uri="{FF2B5EF4-FFF2-40B4-BE49-F238E27FC236}">
                <a16:creationId xmlns:a16="http://schemas.microsoft.com/office/drawing/2014/main" id="{C98768AA-F7BF-D89D-01D3-8AD890D3E307}"/>
              </a:ext>
            </a:extLst>
          </p:cNvPr>
          <p:cNvPicPr>
            <a:picLocks noChangeAspect="1"/>
          </p:cNvPicPr>
          <p:nvPr/>
        </p:nvPicPr>
        <p:blipFill>
          <a:blip r:embed="rId3">
            <a:extLst>
              <a:ext uri="{28A0092B-C50C-407E-A947-70E740481C1C}">
                <a14:useLocalDpi xmlns:a14="http://schemas.microsoft.com/office/drawing/2010/main" val="0"/>
              </a:ext>
            </a:extLst>
          </a:blip>
          <a:srcRect r="-1" b="9623"/>
          <a:stretch>
            <a:fillRect/>
          </a:stretch>
        </p:blipFill>
        <p:spPr>
          <a:xfrm>
            <a:off x="357120" y="391301"/>
            <a:ext cx="7228864" cy="5847184"/>
          </a:xfrm>
          <a:custGeom>
            <a:avLst/>
            <a:gdLst/>
            <a:ahLst/>
            <a:cxnLst/>
            <a:rect l="l" t="t" r="r" b="b"/>
            <a:pathLst>
              <a:path w="7503702" h="6405387">
                <a:moveTo>
                  <a:pt x="526155" y="35"/>
                </a:moveTo>
                <a:cubicBezTo>
                  <a:pt x="696890" y="424"/>
                  <a:pt x="910822" y="4062"/>
                  <a:pt x="1101865" y="9135"/>
                </a:cubicBezTo>
                <a:lnTo>
                  <a:pt x="6538681" y="39665"/>
                </a:lnTo>
                <a:lnTo>
                  <a:pt x="7503702" y="68449"/>
                </a:lnTo>
                <a:lnTo>
                  <a:pt x="7503702" y="6373015"/>
                </a:lnTo>
                <a:lnTo>
                  <a:pt x="7349407" y="6372590"/>
                </a:lnTo>
                <a:cubicBezTo>
                  <a:pt x="5503660" y="6369608"/>
                  <a:pt x="2945004" y="6405387"/>
                  <a:pt x="1220576" y="6405387"/>
                </a:cubicBezTo>
                <a:cubicBezTo>
                  <a:pt x="732036" y="6374856"/>
                  <a:pt x="383078" y="6405388"/>
                  <a:pt x="48079" y="6374856"/>
                </a:cubicBezTo>
                <a:cubicBezTo>
                  <a:pt x="-54281" y="4308922"/>
                  <a:pt x="24815" y="1433916"/>
                  <a:pt x="117871" y="131259"/>
                </a:cubicBezTo>
                <a:cubicBezTo>
                  <a:pt x="125872" y="-28778"/>
                  <a:pt x="119241" y="23587"/>
                  <a:pt x="279761" y="3233"/>
                </a:cubicBezTo>
                <a:cubicBezTo>
                  <a:pt x="336825" y="737"/>
                  <a:pt x="423715" y="-199"/>
                  <a:pt x="526155" y="35"/>
                </a:cubicBezTo>
                <a:close/>
              </a:path>
            </a:pathLst>
          </a:custGeom>
        </p:spPr>
      </p:pic>
      <p:sp>
        <p:nvSpPr>
          <p:cNvPr id="14" name="Freeform: Shape 13">
            <a:extLst>
              <a:ext uri="{FF2B5EF4-FFF2-40B4-BE49-F238E27FC236}">
                <a16:creationId xmlns:a16="http://schemas.microsoft.com/office/drawing/2014/main" id="{99B7B539-E79B-44C5-8319-9CE01F87F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57119" y="391300"/>
            <a:ext cx="7228863" cy="5847183"/>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979858C-A26E-4B53-9728-5EC82E0E9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92712" flipH="1">
            <a:off x="6869718" y="475165"/>
            <a:ext cx="4895008" cy="5648873"/>
          </a:xfrm>
          <a:custGeom>
            <a:avLst/>
            <a:gdLst>
              <a:gd name="connsiteX0" fmla="*/ 1687022 w 4877237"/>
              <a:gd name="connsiteY0" fmla="*/ 50 h 5641553"/>
              <a:gd name="connsiteX1" fmla="*/ 3319184 w 4877237"/>
              <a:gd name="connsiteY1" fmla="*/ 163045 h 5641553"/>
              <a:gd name="connsiteX2" fmla="*/ 4549251 w 4877237"/>
              <a:gd name="connsiteY2" fmla="*/ 744232 h 5641553"/>
              <a:gd name="connsiteX3" fmla="*/ 4808645 w 4877237"/>
              <a:gd name="connsiteY3" fmla="*/ 1661203 h 5641553"/>
              <a:gd name="connsiteX4" fmla="*/ 4706820 w 4877237"/>
              <a:gd name="connsiteY4" fmla="*/ 4241530 h 5641553"/>
              <a:gd name="connsiteX5" fmla="*/ 3928223 w 4877237"/>
              <a:gd name="connsiteY5" fmla="*/ 5181317 h 5641553"/>
              <a:gd name="connsiteX6" fmla="*/ 3872846 w 4877237"/>
              <a:gd name="connsiteY6" fmla="*/ 5198795 h 5641553"/>
              <a:gd name="connsiteX7" fmla="*/ 3581829 w 4877237"/>
              <a:gd name="connsiteY7" fmla="*/ 5221985 h 5641553"/>
              <a:gd name="connsiteX8" fmla="*/ 3570634 w 4877237"/>
              <a:gd name="connsiteY8" fmla="*/ 5225757 h 5641553"/>
              <a:gd name="connsiteX9" fmla="*/ 3515258 w 4877237"/>
              <a:gd name="connsiteY9" fmla="*/ 5243754 h 5641553"/>
              <a:gd name="connsiteX10" fmla="*/ 3510127 w 4877237"/>
              <a:gd name="connsiteY10" fmla="*/ 5288400 h 5641553"/>
              <a:gd name="connsiteX11" fmla="*/ 3658238 w 4877237"/>
              <a:gd name="connsiteY11" fmla="*/ 5641549 h 5641553"/>
              <a:gd name="connsiteX12" fmla="*/ 2845674 w 4877237"/>
              <a:gd name="connsiteY12" fmla="*/ 5290843 h 5641553"/>
              <a:gd name="connsiteX13" fmla="*/ 2820308 w 4877237"/>
              <a:gd name="connsiteY13" fmla="*/ 5261823 h 5641553"/>
              <a:gd name="connsiteX14" fmla="*/ 2722542 w 4877237"/>
              <a:gd name="connsiteY14" fmla="*/ 5265294 h 5641553"/>
              <a:gd name="connsiteX15" fmla="*/ 1770504 w 4877237"/>
              <a:gd name="connsiteY15" fmla="*/ 5261011 h 5641553"/>
              <a:gd name="connsiteX16" fmla="*/ 815940 w 4877237"/>
              <a:gd name="connsiteY16" fmla="*/ 5009663 h 5641553"/>
              <a:gd name="connsiteX17" fmla="*/ 117267 w 4877237"/>
              <a:gd name="connsiteY17" fmla="*/ 3779919 h 5641553"/>
              <a:gd name="connsiteX18" fmla="*/ 1702 w 4877237"/>
              <a:gd name="connsiteY18" fmla="*/ 1784971 h 5641553"/>
              <a:gd name="connsiteX19" fmla="*/ 336804 w 4877237"/>
              <a:gd name="connsiteY19" fmla="*/ 369690 h 5641553"/>
              <a:gd name="connsiteX20" fmla="*/ 1687022 w 4877237"/>
              <a:gd name="connsiteY20" fmla="*/ 50 h 5641553"/>
              <a:gd name="connsiteX0" fmla="*/ 1687022 w 4877237"/>
              <a:gd name="connsiteY0" fmla="*/ 50 h 5641553"/>
              <a:gd name="connsiteX1" fmla="*/ 3319184 w 4877237"/>
              <a:gd name="connsiteY1" fmla="*/ 163045 h 5641553"/>
              <a:gd name="connsiteX2" fmla="*/ 4549251 w 4877237"/>
              <a:gd name="connsiteY2" fmla="*/ 744232 h 5641553"/>
              <a:gd name="connsiteX3" fmla="*/ 4808645 w 4877237"/>
              <a:gd name="connsiteY3" fmla="*/ 1661203 h 5641553"/>
              <a:gd name="connsiteX4" fmla="*/ 4706820 w 4877237"/>
              <a:gd name="connsiteY4" fmla="*/ 4241530 h 5641553"/>
              <a:gd name="connsiteX5" fmla="*/ 3928223 w 4877237"/>
              <a:gd name="connsiteY5" fmla="*/ 5181317 h 5641553"/>
              <a:gd name="connsiteX6" fmla="*/ 3872846 w 4877237"/>
              <a:gd name="connsiteY6" fmla="*/ 5198795 h 5641553"/>
              <a:gd name="connsiteX7" fmla="*/ 3581829 w 4877237"/>
              <a:gd name="connsiteY7" fmla="*/ 5221985 h 5641553"/>
              <a:gd name="connsiteX8" fmla="*/ 3515258 w 4877237"/>
              <a:gd name="connsiteY8" fmla="*/ 5243754 h 5641553"/>
              <a:gd name="connsiteX9" fmla="*/ 3510127 w 4877237"/>
              <a:gd name="connsiteY9" fmla="*/ 5288400 h 5641553"/>
              <a:gd name="connsiteX10" fmla="*/ 3658238 w 4877237"/>
              <a:gd name="connsiteY10" fmla="*/ 5641549 h 5641553"/>
              <a:gd name="connsiteX11" fmla="*/ 2845674 w 4877237"/>
              <a:gd name="connsiteY11" fmla="*/ 5290843 h 5641553"/>
              <a:gd name="connsiteX12" fmla="*/ 2820308 w 4877237"/>
              <a:gd name="connsiteY12" fmla="*/ 5261823 h 5641553"/>
              <a:gd name="connsiteX13" fmla="*/ 2722542 w 4877237"/>
              <a:gd name="connsiteY13" fmla="*/ 5265294 h 5641553"/>
              <a:gd name="connsiteX14" fmla="*/ 1770504 w 4877237"/>
              <a:gd name="connsiteY14" fmla="*/ 5261011 h 5641553"/>
              <a:gd name="connsiteX15" fmla="*/ 815940 w 4877237"/>
              <a:gd name="connsiteY15" fmla="*/ 5009663 h 5641553"/>
              <a:gd name="connsiteX16" fmla="*/ 117267 w 4877237"/>
              <a:gd name="connsiteY16" fmla="*/ 3779919 h 5641553"/>
              <a:gd name="connsiteX17" fmla="*/ 1702 w 4877237"/>
              <a:gd name="connsiteY17" fmla="*/ 1784971 h 5641553"/>
              <a:gd name="connsiteX18" fmla="*/ 336804 w 4877237"/>
              <a:gd name="connsiteY18" fmla="*/ 369690 h 5641553"/>
              <a:gd name="connsiteX19" fmla="*/ 1687022 w 4877237"/>
              <a:gd name="connsiteY19" fmla="*/ 50 h 5641553"/>
              <a:gd name="connsiteX0" fmla="*/ 1687022 w 4877237"/>
              <a:gd name="connsiteY0" fmla="*/ 50 h 5641553"/>
              <a:gd name="connsiteX1" fmla="*/ 3319184 w 4877237"/>
              <a:gd name="connsiteY1" fmla="*/ 163045 h 5641553"/>
              <a:gd name="connsiteX2" fmla="*/ 4549251 w 4877237"/>
              <a:gd name="connsiteY2" fmla="*/ 744232 h 5641553"/>
              <a:gd name="connsiteX3" fmla="*/ 4808645 w 4877237"/>
              <a:gd name="connsiteY3" fmla="*/ 1661203 h 5641553"/>
              <a:gd name="connsiteX4" fmla="*/ 4706820 w 4877237"/>
              <a:gd name="connsiteY4" fmla="*/ 4241530 h 5641553"/>
              <a:gd name="connsiteX5" fmla="*/ 3928223 w 4877237"/>
              <a:gd name="connsiteY5" fmla="*/ 5181317 h 5641553"/>
              <a:gd name="connsiteX6" fmla="*/ 3872846 w 4877237"/>
              <a:gd name="connsiteY6" fmla="*/ 5198795 h 5641553"/>
              <a:gd name="connsiteX7" fmla="*/ 3515258 w 4877237"/>
              <a:gd name="connsiteY7" fmla="*/ 5243754 h 5641553"/>
              <a:gd name="connsiteX8" fmla="*/ 3510127 w 4877237"/>
              <a:gd name="connsiteY8" fmla="*/ 5288400 h 5641553"/>
              <a:gd name="connsiteX9" fmla="*/ 3658238 w 4877237"/>
              <a:gd name="connsiteY9" fmla="*/ 5641549 h 5641553"/>
              <a:gd name="connsiteX10" fmla="*/ 2845674 w 4877237"/>
              <a:gd name="connsiteY10" fmla="*/ 5290843 h 5641553"/>
              <a:gd name="connsiteX11" fmla="*/ 2820308 w 4877237"/>
              <a:gd name="connsiteY11" fmla="*/ 5261823 h 5641553"/>
              <a:gd name="connsiteX12" fmla="*/ 2722542 w 4877237"/>
              <a:gd name="connsiteY12" fmla="*/ 5265294 h 5641553"/>
              <a:gd name="connsiteX13" fmla="*/ 1770504 w 4877237"/>
              <a:gd name="connsiteY13" fmla="*/ 5261011 h 5641553"/>
              <a:gd name="connsiteX14" fmla="*/ 815940 w 4877237"/>
              <a:gd name="connsiteY14" fmla="*/ 5009663 h 5641553"/>
              <a:gd name="connsiteX15" fmla="*/ 117267 w 4877237"/>
              <a:gd name="connsiteY15" fmla="*/ 3779919 h 5641553"/>
              <a:gd name="connsiteX16" fmla="*/ 1702 w 4877237"/>
              <a:gd name="connsiteY16" fmla="*/ 1784971 h 5641553"/>
              <a:gd name="connsiteX17" fmla="*/ 336804 w 4877237"/>
              <a:gd name="connsiteY17" fmla="*/ 369690 h 5641553"/>
              <a:gd name="connsiteX18" fmla="*/ 1687022 w 4877237"/>
              <a:gd name="connsiteY18" fmla="*/ 50 h 5641553"/>
              <a:gd name="connsiteX0" fmla="*/ 1687022 w 4877237"/>
              <a:gd name="connsiteY0" fmla="*/ 50 h 5641553"/>
              <a:gd name="connsiteX1" fmla="*/ 3319184 w 4877237"/>
              <a:gd name="connsiteY1" fmla="*/ 163045 h 5641553"/>
              <a:gd name="connsiteX2" fmla="*/ 4549251 w 4877237"/>
              <a:gd name="connsiteY2" fmla="*/ 744232 h 5641553"/>
              <a:gd name="connsiteX3" fmla="*/ 4808645 w 4877237"/>
              <a:gd name="connsiteY3" fmla="*/ 1661203 h 5641553"/>
              <a:gd name="connsiteX4" fmla="*/ 4706820 w 4877237"/>
              <a:gd name="connsiteY4" fmla="*/ 4241530 h 5641553"/>
              <a:gd name="connsiteX5" fmla="*/ 3928223 w 4877237"/>
              <a:gd name="connsiteY5" fmla="*/ 5181317 h 5641553"/>
              <a:gd name="connsiteX6" fmla="*/ 3515258 w 4877237"/>
              <a:gd name="connsiteY6" fmla="*/ 5243754 h 5641553"/>
              <a:gd name="connsiteX7" fmla="*/ 3510127 w 4877237"/>
              <a:gd name="connsiteY7" fmla="*/ 5288400 h 5641553"/>
              <a:gd name="connsiteX8" fmla="*/ 3658238 w 4877237"/>
              <a:gd name="connsiteY8" fmla="*/ 5641549 h 5641553"/>
              <a:gd name="connsiteX9" fmla="*/ 2845674 w 4877237"/>
              <a:gd name="connsiteY9" fmla="*/ 5290843 h 5641553"/>
              <a:gd name="connsiteX10" fmla="*/ 2820308 w 4877237"/>
              <a:gd name="connsiteY10" fmla="*/ 5261823 h 5641553"/>
              <a:gd name="connsiteX11" fmla="*/ 2722542 w 4877237"/>
              <a:gd name="connsiteY11" fmla="*/ 5265294 h 5641553"/>
              <a:gd name="connsiteX12" fmla="*/ 1770504 w 4877237"/>
              <a:gd name="connsiteY12" fmla="*/ 5261011 h 5641553"/>
              <a:gd name="connsiteX13" fmla="*/ 815940 w 4877237"/>
              <a:gd name="connsiteY13" fmla="*/ 5009663 h 5641553"/>
              <a:gd name="connsiteX14" fmla="*/ 117267 w 4877237"/>
              <a:gd name="connsiteY14" fmla="*/ 3779919 h 5641553"/>
              <a:gd name="connsiteX15" fmla="*/ 1702 w 4877237"/>
              <a:gd name="connsiteY15" fmla="*/ 1784971 h 5641553"/>
              <a:gd name="connsiteX16" fmla="*/ 336804 w 4877237"/>
              <a:gd name="connsiteY16" fmla="*/ 369690 h 5641553"/>
              <a:gd name="connsiteX17" fmla="*/ 1687022 w 4877237"/>
              <a:gd name="connsiteY17" fmla="*/ 50 h 5641553"/>
              <a:gd name="connsiteX0" fmla="*/ 1686519 w 4876734"/>
              <a:gd name="connsiteY0" fmla="*/ 7370 h 5648873"/>
              <a:gd name="connsiteX1" fmla="*/ 3318681 w 4876734"/>
              <a:gd name="connsiteY1" fmla="*/ 170365 h 5648873"/>
              <a:gd name="connsiteX2" fmla="*/ 4548748 w 4876734"/>
              <a:gd name="connsiteY2" fmla="*/ 751552 h 5648873"/>
              <a:gd name="connsiteX3" fmla="*/ 4808142 w 4876734"/>
              <a:gd name="connsiteY3" fmla="*/ 1668523 h 5648873"/>
              <a:gd name="connsiteX4" fmla="*/ 4706317 w 4876734"/>
              <a:gd name="connsiteY4" fmla="*/ 4248850 h 5648873"/>
              <a:gd name="connsiteX5" fmla="*/ 3927720 w 4876734"/>
              <a:gd name="connsiteY5" fmla="*/ 5188637 h 5648873"/>
              <a:gd name="connsiteX6" fmla="*/ 3514755 w 4876734"/>
              <a:gd name="connsiteY6" fmla="*/ 5251074 h 5648873"/>
              <a:gd name="connsiteX7" fmla="*/ 3509624 w 4876734"/>
              <a:gd name="connsiteY7" fmla="*/ 5295720 h 5648873"/>
              <a:gd name="connsiteX8" fmla="*/ 3657735 w 4876734"/>
              <a:gd name="connsiteY8" fmla="*/ 5648869 h 5648873"/>
              <a:gd name="connsiteX9" fmla="*/ 2845171 w 4876734"/>
              <a:gd name="connsiteY9" fmla="*/ 5298163 h 5648873"/>
              <a:gd name="connsiteX10" fmla="*/ 2819805 w 4876734"/>
              <a:gd name="connsiteY10" fmla="*/ 5269143 h 5648873"/>
              <a:gd name="connsiteX11" fmla="*/ 2722039 w 4876734"/>
              <a:gd name="connsiteY11" fmla="*/ 5272614 h 5648873"/>
              <a:gd name="connsiteX12" fmla="*/ 1770001 w 4876734"/>
              <a:gd name="connsiteY12" fmla="*/ 5268331 h 5648873"/>
              <a:gd name="connsiteX13" fmla="*/ 815437 w 4876734"/>
              <a:gd name="connsiteY13" fmla="*/ 5016983 h 5648873"/>
              <a:gd name="connsiteX14" fmla="*/ 116764 w 4876734"/>
              <a:gd name="connsiteY14" fmla="*/ 3787239 h 5648873"/>
              <a:gd name="connsiteX15" fmla="*/ 1199 w 4876734"/>
              <a:gd name="connsiteY15" fmla="*/ 1792291 h 5648873"/>
              <a:gd name="connsiteX16" fmla="*/ 445748 w 4876734"/>
              <a:gd name="connsiteY16" fmla="*/ 411323 h 5648873"/>
              <a:gd name="connsiteX17" fmla="*/ 1686519 w 4876734"/>
              <a:gd name="connsiteY17" fmla="*/ 7370 h 5648873"/>
              <a:gd name="connsiteX0" fmla="*/ 1686519 w 4876734"/>
              <a:gd name="connsiteY0" fmla="*/ 7370 h 5648873"/>
              <a:gd name="connsiteX1" fmla="*/ 3318681 w 4876734"/>
              <a:gd name="connsiteY1" fmla="*/ 170365 h 5648873"/>
              <a:gd name="connsiteX2" fmla="*/ 4548748 w 4876734"/>
              <a:gd name="connsiteY2" fmla="*/ 751552 h 5648873"/>
              <a:gd name="connsiteX3" fmla="*/ 4808142 w 4876734"/>
              <a:gd name="connsiteY3" fmla="*/ 1668523 h 5648873"/>
              <a:gd name="connsiteX4" fmla="*/ 4706317 w 4876734"/>
              <a:gd name="connsiteY4" fmla="*/ 4248850 h 5648873"/>
              <a:gd name="connsiteX5" fmla="*/ 3927720 w 4876734"/>
              <a:gd name="connsiteY5" fmla="*/ 5188637 h 5648873"/>
              <a:gd name="connsiteX6" fmla="*/ 3514755 w 4876734"/>
              <a:gd name="connsiteY6" fmla="*/ 5251074 h 5648873"/>
              <a:gd name="connsiteX7" fmla="*/ 3509624 w 4876734"/>
              <a:gd name="connsiteY7" fmla="*/ 5295720 h 5648873"/>
              <a:gd name="connsiteX8" fmla="*/ 3657735 w 4876734"/>
              <a:gd name="connsiteY8" fmla="*/ 5648869 h 5648873"/>
              <a:gd name="connsiteX9" fmla="*/ 2845171 w 4876734"/>
              <a:gd name="connsiteY9" fmla="*/ 5298163 h 5648873"/>
              <a:gd name="connsiteX10" fmla="*/ 2819805 w 4876734"/>
              <a:gd name="connsiteY10" fmla="*/ 5269143 h 5648873"/>
              <a:gd name="connsiteX11" fmla="*/ 2722039 w 4876734"/>
              <a:gd name="connsiteY11" fmla="*/ 5272614 h 5648873"/>
              <a:gd name="connsiteX12" fmla="*/ 1770001 w 4876734"/>
              <a:gd name="connsiteY12" fmla="*/ 5268331 h 5648873"/>
              <a:gd name="connsiteX13" fmla="*/ 815437 w 4876734"/>
              <a:gd name="connsiteY13" fmla="*/ 5016983 h 5648873"/>
              <a:gd name="connsiteX14" fmla="*/ 91972 w 4876734"/>
              <a:gd name="connsiteY14" fmla="*/ 3785123 h 5648873"/>
              <a:gd name="connsiteX15" fmla="*/ 1199 w 4876734"/>
              <a:gd name="connsiteY15" fmla="*/ 1792291 h 5648873"/>
              <a:gd name="connsiteX16" fmla="*/ 445748 w 4876734"/>
              <a:gd name="connsiteY16" fmla="*/ 411323 h 5648873"/>
              <a:gd name="connsiteX17" fmla="*/ 1686519 w 4876734"/>
              <a:gd name="connsiteY17" fmla="*/ 7370 h 5648873"/>
              <a:gd name="connsiteX0" fmla="*/ 1686519 w 4876734"/>
              <a:gd name="connsiteY0" fmla="*/ 7370 h 5648873"/>
              <a:gd name="connsiteX1" fmla="*/ 3318681 w 4876734"/>
              <a:gd name="connsiteY1" fmla="*/ 170365 h 5648873"/>
              <a:gd name="connsiteX2" fmla="*/ 4548748 w 4876734"/>
              <a:gd name="connsiteY2" fmla="*/ 751552 h 5648873"/>
              <a:gd name="connsiteX3" fmla="*/ 4808142 w 4876734"/>
              <a:gd name="connsiteY3" fmla="*/ 1668523 h 5648873"/>
              <a:gd name="connsiteX4" fmla="*/ 4706317 w 4876734"/>
              <a:gd name="connsiteY4" fmla="*/ 4248850 h 5648873"/>
              <a:gd name="connsiteX5" fmla="*/ 3927720 w 4876734"/>
              <a:gd name="connsiteY5" fmla="*/ 5188637 h 5648873"/>
              <a:gd name="connsiteX6" fmla="*/ 3514755 w 4876734"/>
              <a:gd name="connsiteY6" fmla="*/ 5251074 h 5648873"/>
              <a:gd name="connsiteX7" fmla="*/ 3509624 w 4876734"/>
              <a:gd name="connsiteY7" fmla="*/ 5295720 h 5648873"/>
              <a:gd name="connsiteX8" fmla="*/ 3657735 w 4876734"/>
              <a:gd name="connsiteY8" fmla="*/ 5648869 h 5648873"/>
              <a:gd name="connsiteX9" fmla="*/ 2845171 w 4876734"/>
              <a:gd name="connsiteY9" fmla="*/ 5298163 h 5648873"/>
              <a:gd name="connsiteX10" fmla="*/ 2819805 w 4876734"/>
              <a:gd name="connsiteY10" fmla="*/ 5269143 h 5648873"/>
              <a:gd name="connsiteX11" fmla="*/ 2722039 w 4876734"/>
              <a:gd name="connsiteY11" fmla="*/ 5272614 h 5648873"/>
              <a:gd name="connsiteX12" fmla="*/ 1770001 w 4876734"/>
              <a:gd name="connsiteY12" fmla="*/ 5268331 h 5648873"/>
              <a:gd name="connsiteX13" fmla="*/ 815437 w 4876734"/>
              <a:gd name="connsiteY13" fmla="*/ 5016983 h 5648873"/>
              <a:gd name="connsiteX14" fmla="*/ 91972 w 4876734"/>
              <a:gd name="connsiteY14" fmla="*/ 3785123 h 5648873"/>
              <a:gd name="connsiteX15" fmla="*/ 1199 w 4876734"/>
              <a:gd name="connsiteY15" fmla="*/ 1792291 h 5648873"/>
              <a:gd name="connsiteX16" fmla="*/ 445748 w 4876734"/>
              <a:gd name="connsiteY16" fmla="*/ 411323 h 5648873"/>
              <a:gd name="connsiteX17" fmla="*/ 1686519 w 4876734"/>
              <a:gd name="connsiteY17" fmla="*/ 7370 h 5648873"/>
              <a:gd name="connsiteX0" fmla="*/ 1686519 w 4876734"/>
              <a:gd name="connsiteY0" fmla="*/ 7370 h 5648873"/>
              <a:gd name="connsiteX1" fmla="*/ 3318681 w 4876734"/>
              <a:gd name="connsiteY1" fmla="*/ 170365 h 5648873"/>
              <a:gd name="connsiteX2" fmla="*/ 4548748 w 4876734"/>
              <a:gd name="connsiteY2" fmla="*/ 751552 h 5648873"/>
              <a:gd name="connsiteX3" fmla="*/ 4808142 w 4876734"/>
              <a:gd name="connsiteY3" fmla="*/ 1668523 h 5648873"/>
              <a:gd name="connsiteX4" fmla="*/ 4706317 w 4876734"/>
              <a:gd name="connsiteY4" fmla="*/ 4248850 h 5648873"/>
              <a:gd name="connsiteX5" fmla="*/ 3927720 w 4876734"/>
              <a:gd name="connsiteY5" fmla="*/ 5188637 h 5648873"/>
              <a:gd name="connsiteX6" fmla="*/ 3514755 w 4876734"/>
              <a:gd name="connsiteY6" fmla="*/ 5251074 h 5648873"/>
              <a:gd name="connsiteX7" fmla="*/ 3509624 w 4876734"/>
              <a:gd name="connsiteY7" fmla="*/ 5295720 h 5648873"/>
              <a:gd name="connsiteX8" fmla="*/ 3657735 w 4876734"/>
              <a:gd name="connsiteY8" fmla="*/ 5648869 h 5648873"/>
              <a:gd name="connsiteX9" fmla="*/ 2845171 w 4876734"/>
              <a:gd name="connsiteY9" fmla="*/ 5298163 h 5648873"/>
              <a:gd name="connsiteX10" fmla="*/ 2819805 w 4876734"/>
              <a:gd name="connsiteY10" fmla="*/ 5269143 h 5648873"/>
              <a:gd name="connsiteX11" fmla="*/ 2722039 w 4876734"/>
              <a:gd name="connsiteY11" fmla="*/ 5272614 h 5648873"/>
              <a:gd name="connsiteX12" fmla="*/ 1770001 w 4876734"/>
              <a:gd name="connsiteY12" fmla="*/ 5268331 h 5648873"/>
              <a:gd name="connsiteX13" fmla="*/ 815437 w 4876734"/>
              <a:gd name="connsiteY13" fmla="*/ 5016983 h 5648873"/>
              <a:gd name="connsiteX14" fmla="*/ 91972 w 4876734"/>
              <a:gd name="connsiteY14" fmla="*/ 3785123 h 5648873"/>
              <a:gd name="connsiteX15" fmla="*/ 1199 w 4876734"/>
              <a:gd name="connsiteY15" fmla="*/ 1792291 h 5648873"/>
              <a:gd name="connsiteX16" fmla="*/ 445748 w 4876734"/>
              <a:gd name="connsiteY16" fmla="*/ 411323 h 5648873"/>
              <a:gd name="connsiteX17" fmla="*/ 1686519 w 4876734"/>
              <a:gd name="connsiteY17" fmla="*/ 7370 h 5648873"/>
              <a:gd name="connsiteX0" fmla="*/ 1686519 w 4876734"/>
              <a:gd name="connsiteY0" fmla="*/ 7370 h 5648873"/>
              <a:gd name="connsiteX1" fmla="*/ 3318681 w 4876734"/>
              <a:gd name="connsiteY1" fmla="*/ 170365 h 5648873"/>
              <a:gd name="connsiteX2" fmla="*/ 4548748 w 4876734"/>
              <a:gd name="connsiteY2" fmla="*/ 751552 h 5648873"/>
              <a:gd name="connsiteX3" fmla="*/ 4808142 w 4876734"/>
              <a:gd name="connsiteY3" fmla="*/ 1668523 h 5648873"/>
              <a:gd name="connsiteX4" fmla="*/ 4706317 w 4876734"/>
              <a:gd name="connsiteY4" fmla="*/ 4248850 h 5648873"/>
              <a:gd name="connsiteX5" fmla="*/ 3927720 w 4876734"/>
              <a:gd name="connsiteY5" fmla="*/ 5188637 h 5648873"/>
              <a:gd name="connsiteX6" fmla="*/ 3514755 w 4876734"/>
              <a:gd name="connsiteY6" fmla="*/ 5251074 h 5648873"/>
              <a:gd name="connsiteX7" fmla="*/ 3509624 w 4876734"/>
              <a:gd name="connsiteY7" fmla="*/ 5295720 h 5648873"/>
              <a:gd name="connsiteX8" fmla="*/ 3657735 w 4876734"/>
              <a:gd name="connsiteY8" fmla="*/ 5648869 h 5648873"/>
              <a:gd name="connsiteX9" fmla="*/ 2845171 w 4876734"/>
              <a:gd name="connsiteY9" fmla="*/ 5298163 h 5648873"/>
              <a:gd name="connsiteX10" fmla="*/ 2819805 w 4876734"/>
              <a:gd name="connsiteY10" fmla="*/ 5269143 h 5648873"/>
              <a:gd name="connsiteX11" fmla="*/ 1770001 w 4876734"/>
              <a:gd name="connsiteY11" fmla="*/ 5268331 h 5648873"/>
              <a:gd name="connsiteX12" fmla="*/ 815437 w 4876734"/>
              <a:gd name="connsiteY12" fmla="*/ 5016983 h 5648873"/>
              <a:gd name="connsiteX13" fmla="*/ 91972 w 4876734"/>
              <a:gd name="connsiteY13" fmla="*/ 3785123 h 5648873"/>
              <a:gd name="connsiteX14" fmla="*/ 1199 w 4876734"/>
              <a:gd name="connsiteY14" fmla="*/ 1792291 h 5648873"/>
              <a:gd name="connsiteX15" fmla="*/ 445748 w 4876734"/>
              <a:gd name="connsiteY15" fmla="*/ 411323 h 5648873"/>
              <a:gd name="connsiteX16" fmla="*/ 1686519 w 4876734"/>
              <a:gd name="connsiteY16" fmla="*/ 7370 h 5648873"/>
              <a:gd name="connsiteX0" fmla="*/ 1686519 w 4876734"/>
              <a:gd name="connsiteY0" fmla="*/ 7370 h 5648873"/>
              <a:gd name="connsiteX1" fmla="*/ 3318681 w 4876734"/>
              <a:gd name="connsiteY1" fmla="*/ 170365 h 5648873"/>
              <a:gd name="connsiteX2" fmla="*/ 4548748 w 4876734"/>
              <a:gd name="connsiteY2" fmla="*/ 751552 h 5648873"/>
              <a:gd name="connsiteX3" fmla="*/ 4808142 w 4876734"/>
              <a:gd name="connsiteY3" fmla="*/ 1668523 h 5648873"/>
              <a:gd name="connsiteX4" fmla="*/ 4706317 w 4876734"/>
              <a:gd name="connsiteY4" fmla="*/ 4248850 h 5648873"/>
              <a:gd name="connsiteX5" fmla="*/ 3927720 w 4876734"/>
              <a:gd name="connsiteY5" fmla="*/ 5188637 h 5648873"/>
              <a:gd name="connsiteX6" fmla="*/ 3514755 w 4876734"/>
              <a:gd name="connsiteY6" fmla="*/ 5251074 h 5648873"/>
              <a:gd name="connsiteX7" fmla="*/ 3509624 w 4876734"/>
              <a:gd name="connsiteY7" fmla="*/ 5295720 h 5648873"/>
              <a:gd name="connsiteX8" fmla="*/ 3657735 w 4876734"/>
              <a:gd name="connsiteY8" fmla="*/ 5648869 h 5648873"/>
              <a:gd name="connsiteX9" fmla="*/ 2845171 w 4876734"/>
              <a:gd name="connsiteY9" fmla="*/ 5298163 h 5648873"/>
              <a:gd name="connsiteX10" fmla="*/ 2819805 w 4876734"/>
              <a:gd name="connsiteY10" fmla="*/ 5269143 h 5648873"/>
              <a:gd name="connsiteX11" fmla="*/ 1868109 w 4876734"/>
              <a:gd name="connsiteY11" fmla="*/ 5289191 h 5648873"/>
              <a:gd name="connsiteX12" fmla="*/ 815437 w 4876734"/>
              <a:gd name="connsiteY12" fmla="*/ 5016983 h 5648873"/>
              <a:gd name="connsiteX13" fmla="*/ 91972 w 4876734"/>
              <a:gd name="connsiteY13" fmla="*/ 3785123 h 5648873"/>
              <a:gd name="connsiteX14" fmla="*/ 1199 w 4876734"/>
              <a:gd name="connsiteY14" fmla="*/ 1792291 h 5648873"/>
              <a:gd name="connsiteX15" fmla="*/ 445748 w 4876734"/>
              <a:gd name="connsiteY15" fmla="*/ 411323 h 5648873"/>
              <a:gd name="connsiteX16" fmla="*/ 1686519 w 4876734"/>
              <a:gd name="connsiteY16" fmla="*/ 7370 h 5648873"/>
              <a:gd name="connsiteX0" fmla="*/ 1686519 w 4876734"/>
              <a:gd name="connsiteY0" fmla="*/ 7370 h 5648873"/>
              <a:gd name="connsiteX1" fmla="*/ 3318681 w 4876734"/>
              <a:gd name="connsiteY1" fmla="*/ 170365 h 5648873"/>
              <a:gd name="connsiteX2" fmla="*/ 4548748 w 4876734"/>
              <a:gd name="connsiteY2" fmla="*/ 751552 h 5648873"/>
              <a:gd name="connsiteX3" fmla="*/ 4808142 w 4876734"/>
              <a:gd name="connsiteY3" fmla="*/ 1668523 h 5648873"/>
              <a:gd name="connsiteX4" fmla="*/ 4706317 w 4876734"/>
              <a:gd name="connsiteY4" fmla="*/ 4248850 h 5648873"/>
              <a:gd name="connsiteX5" fmla="*/ 3927720 w 4876734"/>
              <a:gd name="connsiteY5" fmla="*/ 5188637 h 5648873"/>
              <a:gd name="connsiteX6" fmla="*/ 3514755 w 4876734"/>
              <a:gd name="connsiteY6" fmla="*/ 5251074 h 5648873"/>
              <a:gd name="connsiteX7" fmla="*/ 3509624 w 4876734"/>
              <a:gd name="connsiteY7" fmla="*/ 5295720 h 5648873"/>
              <a:gd name="connsiteX8" fmla="*/ 3657735 w 4876734"/>
              <a:gd name="connsiteY8" fmla="*/ 5648869 h 5648873"/>
              <a:gd name="connsiteX9" fmla="*/ 2845171 w 4876734"/>
              <a:gd name="connsiteY9" fmla="*/ 5298163 h 5648873"/>
              <a:gd name="connsiteX10" fmla="*/ 2819805 w 4876734"/>
              <a:gd name="connsiteY10" fmla="*/ 5269143 h 5648873"/>
              <a:gd name="connsiteX11" fmla="*/ 1868109 w 4876734"/>
              <a:gd name="connsiteY11" fmla="*/ 5289191 h 5648873"/>
              <a:gd name="connsiteX12" fmla="*/ 808332 w 4876734"/>
              <a:gd name="connsiteY12" fmla="*/ 4953947 h 5648873"/>
              <a:gd name="connsiteX13" fmla="*/ 91972 w 4876734"/>
              <a:gd name="connsiteY13" fmla="*/ 3785123 h 5648873"/>
              <a:gd name="connsiteX14" fmla="*/ 1199 w 4876734"/>
              <a:gd name="connsiteY14" fmla="*/ 1792291 h 5648873"/>
              <a:gd name="connsiteX15" fmla="*/ 445748 w 4876734"/>
              <a:gd name="connsiteY15" fmla="*/ 411323 h 5648873"/>
              <a:gd name="connsiteX16" fmla="*/ 1686519 w 4876734"/>
              <a:gd name="connsiteY16" fmla="*/ 7370 h 5648873"/>
              <a:gd name="connsiteX0" fmla="*/ 1686519 w 4895008"/>
              <a:gd name="connsiteY0" fmla="*/ 7370 h 5648873"/>
              <a:gd name="connsiteX1" fmla="*/ 3318681 w 4895008"/>
              <a:gd name="connsiteY1" fmla="*/ 170365 h 5648873"/>
              <a:gd name="connsiteX2" fmla="*/ 4548748 w 4895008"/>
              <a:gd name="connsiteY2" fmla="*/ 751552 h 5648873"/>
              <a:gd name="connsiteX3" fmla="*/ 4808142 w 4895008"/>
              <a:gd name="connsiteY3" fmla="*/ 1668523 h 5648873"/>
              <a:gd name="connsiteX4" fmla="*/ 4706317 w 4895008"/>
              <a:gd name="connsiteY4" fmla="*/ 4248850 h 5648873"/>
              <a:gd name="connsiteX5" fmla="*/ 3514755 w 4895008"/>
              <a:gd name="connsiteY5" fmla="*/ 5251074 h 5648873"/>
              <a:gd name="connsiteX6" fmla="*/ 3509624 w 4895008"/>
              <a:gd name="connsiteY6" fmla="*/ 5295720 h 5648873"/>
              <a:gd name="connsiteX7" fmla="*/ 3657735 w 4895008"/>
              <a:gd name="connsiteY7" fmla="*/ 5648869 h 5648873"/>
              <a:gd name="connsiteX8" fmla="*/ 2845171 w 4895008"/>
              <a:gd name="connsiteY8" fmla="*/ 5298163 h 5648873"/>
              <a:gd name="connsiteX9" fmla="*/ 2819805 w 4895008"/>
              <a:gd name="connsiteY9" fmla="*/ 5269143 h 5648873"/>
              <a:gd name="connsiteX10" fmla="*/ 1868109 w 4895008"/>
              <a:gd name="connsiteY10" fmla="*/ 5289191 h 5648873"/>
              <a:gd name="connsiteX11" fmla="*/ 808332 w 4895008"/>
              <a:gd name="connsiteY11" fmla="*/ 4953947 h 5648873"/>
              <a:gd name="connsiteX12" fmla="*/ 91972 w 4895008"/>
              <a:gd name="connsiteY12" fmla="*/ 3785123 h 5648873"/>
              <a:gd name="connsiteX13" fmla="*/ 1199 w 4895008"/>
              <a:gd name="connsiteY13" fmla="*/ 1792291 h 5648873"/>
              <a:gd name="connsiteX14" fmla="*/ 445748 w 4895008"/>
              <a:gd name="connsiteY14" fmla="*/ 411323 h 5648873"/>
              <a:gd name="connsiteX15" fmla="*/ 1686519 w 4895008"/>
              <a:gd name="connsiteY15" fmla="*/ 7370 h 564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95008" h="5648873">
                <a:moveTo>
                  <a:pt x="1686519" y="7370"/>
                </a:moveTo>
                <a:cubicBezTo>
                  <a:pt x="2165341" y="-32790"/>
                  <a:pt x="2948273" y="101042"/>
                  <a:pt x="3318681" y="170365"/>
                </a:cubicBezTo>
                <a:cubicBezTo>
                  <a:pt x="4323032" y="354108"/>
                  <a:pt x="4382005" y="411920"/>
                  <a:pt x="4548748" y="751552"/>
                </a:cubicBezTo>
                <a:cubicBezTo>
                  <a:pt x="4697049" y="1163453"/>
                  <a:pt x="4708493" y="1199701"/>
                  <a:pt x="4808142" y="1668523"/>
                </a:cubicBezTo>
                <a:cubicBezTo>
                  <a:pt x="4948374" y="2755090"/>
                  <a:pt x="4921881" y="3651758"/>
                  <a:pt x="4706317" y="4248850"/>
                </a:cubicBezTo>
                <a:cubicBezTo>
                  <a:pt x="4490753" y="4845942"/>
                  <a:pt x="3714204" y="5076596"/>
                  <a:pt x="3514755" y="5251074"/>
                </a:cubicBezTo>
                <a:lnTo>
                  <a:pt x="3509624" y="5295720"/>
                </a:lnTo>
                <a:cubicBezTo>
                  <a:pt x="3554663" y="5575558"/>
                  <a:pt x="3702470" y="5648392"/>
                  <a:pt x="3657735" y="5648869"/>
                </a:cubicBezTo>
                <a:cubicBezTo>
                  <a:pt x="3549823" y="5650021"/>
                  <a:pt x="3002334" y="5450329"/>
                  <a:pt x="2845171" y="5298163"/>
                </a:cubicBezTo>
                <a:lnTo>
                  <a:pt x="2819805" y="5269143"/>
                </a:lnTo>
                <a:cubicBezTo>
                  <a:pt x="2502573" y="5275826"/>
                  <a:pt x="2203354" y="5341724"/>
                  <a:pt x="1868109" y="5289191"/>
                </a:cubicBezTo>
                <a:cubicBezTo>
                  <a:pt x="1532864" y="5236658"/>
                  <a:pt x="1104355" y="5204625"/>
                  <a:pt x="808332" y="4953947"/>
                </a:cubicBezTo>
                <a:cubicBezTo>
                  <a:pt x="512309" y="4703269"/>
                  <a:pt x="308594" y="4469411"/>
                  <a:pt x="91972" y="3785123"/>
                </a:cubicBezTo>
                <a:cubicBezTo>
                  <a:pt x="-34378" y="3125130"/>
                  <a:pt x="8985" y="2549529"/>
                  <a:pt x="1199" y="1792291"/>
                </a:cubicBezTo>
                <a:cubicBezTo>
                  <a:pt x="-23043" y="890799"/>
                  <a:pt x="327087" y="612546"/>
                  <a:pt x="445748" y="411323"/>
                </a:cubicBezTo>
                <a:cubicBezTo>
                  <a:pt x="628194" y="125556"/>
                  <a:pt x="1207697" y="47530"/>
                  <a:pt x="1686519" y="7370"/>
                </a:cubicBez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3F73B9C9-A160-4E92-89A0-667A53CD7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92712" flipH="1">
            <a:off x="6891488" y="428517"/>
            <a:ext cx="4895008" cy="5648873"/>
          </a:xfrm>
          <a:custGeom>
            <a:avLst/>
            <a:gdLst>
              <a:gd name="connsiteX0" fmla="*/ 1687022 w 4877237"/>
              <a:gd name="connsiteY0" fmla="*/ 50 h 5641553"/>
              <a:gd name="connsiteX1" fmla="*/ 3319184 w 4877237"/>
              <a:gd name="connsiteY1" fmla="*/ 163045 h 5641553"/>
              <a:gd name="connsiteX2" fmla="*/ 4549251 w 4877237"/>
              <a:gd name="connsiteY2" fmla="*/ 744232 h 5641553"/>
              <a:gd name="connsiteX3" fmla="*/ 4808645 w 4877237"/>
              <a:gd name="connsiteY3" fmla="*/ 1661203 h 5641553"/>
              <a:gd name="connsiteX4" fmla="*/ 4706820 w 4877237"/>
              <a:gd name="connsiteY4" fmla="*/ 4241530 h 5641553"/>
              <a:gd name="connsiteX5" fmla="*/ 3928223 w 4877237"/>
              <a:gd name="connsiteY5" fmla="*/ 5181317 h 5641553"/>
              <a:gd name="connsiteX6" fmla="*/ 3872846 w 4877237"/>
              <a:gd name="connsiteY6" fmla="*/ 5198795 h 5641553"/>
              <a:gd name="connsiteX7" fmla="*/ 3581829 w 4877237"/>
              <a:gd name="connsiteY7" fmla="*/ 5221985 h 5641553"/>
              <a:gd name="connsiteX8" fmla="*/ 3570634 w 4877237"/>
              <a:gd name="connsiteY8" fmla="*/ 5225757 h 5641553"/>
              <a:gd name="connsiteX9" fmla="*/ 3515258 w 4877237"/>
              <a:gd name="connsiteY9" fmla="*/ 5243754 h 5641553"/>
              <a:gd name="connsiteX10" fmla="*/ 3510127 w 4877237"/>
              <a:gd name="connsiteY10" fmla="*/ 5288400 h 5641553"/>
              <a:gd name="connsiteX11" fmla="*/ 3658238 w 4877237"/>
              <a:gd name="connsiteY11" fmla="*/ 5641549 h 5641553"/>
              <a:gd name="connsiteX12" fmla="*/ 2845674 w 4877237"/>
              <a:gd name="connsiteY12" fmla="*/ 5290843 h 5641553"/>
              <a:gd name="connsiteX13" fmla="*/ 2820308 w 4877237"/>
              <a:gd name="connsiteY13" fmla="*/ 5261823 h 5641553"/>
              <a:gd name="connsiteX14" fmla="*/ 2722542 w 4877237"/>
              <a:gd name="connsiteY14" fmla="*/ 5265294 h 5641553"/>
              <a:gd name="connsiteX15" fmla="*/ 1770504 w 4877237"/>
              <a:gd name="connsiteY15" fmla="*/ 5261011 h 5641553"/>
              <a:gd name="connsiteX16" fmla="*/ 815940 w 4877237"/>
              <a:gd name="connsiteY16" fmla="*/ 5009663 h 5641553"/>
              <a:gd name="connsiteX17" fmla="*/ 117267 w 4877237"/>
              <a:gd name="connsiteY17" fmla="*/ 3779919 h 5641553"/>
              <a:gd name="connsiteX18" fmla="*/ 1702 w 4877237"/>
              <a:gd name="connsiteY18" fmla="*/ 1784971 h 5641553"/>
              <a:gd name="connsiteX19" fmla="*/ 336804 w 4877237"/>
              <a:gd name="connsiteY19" fmla="*/ 369690 h 5641553"/>
              <a:gd name="connsiteX20" fmla="*/ 1687022 w 4877237"/>
              <a:gd name="connsiteY20" fmla="*/ 50 h 5641553"/>
              <a:gd name="connsiteX0" fmla="*/ 1687022 w 4877237"/>
              <a:gd name="connsiteY0" fmla="*/ 50 h 5641553"/>
              <a:gd name="connsiteX1" fmla="*/ 3319184 w 4877237"/>
              <a:gd name="connsiteY1" fmla="*/ 163045 h 5641553"/>
              <a:gd name="connsiteX2" fmla="*/ 4549251 w 4877237"/>
              <a:gd name="connsiteY2" fmla="*/ 744232 h 5641553"/>
              <a:gd name="connsiteX3" fmla="*/ 4808645 w 4877237"/>
              <a:gd name="connsiteY3" fmla="*/ 1661203 h 5641553"/>
              <a:gd name="connsiteX4" fmla="*/ 4706820 w 4877237"/>
              <a:gd name="connsiteY4" fmla="*/ 4241530 h 5641553"/>
              <a:gd name="connsiteX5" fmla="*/ 3928223 w 4877237"/>
              <a:gd name="connsiteY5" fmla="*/ 5181317 h 5641553"/>
              <a:gd name="connsiteX6" fmla="*/ 3872846 w 4877237"/>
              <a:gd name="connsiteY6" fmla="*/ 5198795 h 5641553"/>
              <a:gd name="connsiteX7" fmla="*/ 3581829 w 4877237"/>
              <a:gd name="connsiteY7" fmla="*/ 5221985 h 5641553"/>
              <a:gd name="connsiteX8" fmla="*/ 3515258 w 4877237"/>
              <a:gd name="connsiteY8" fmla="*/ 5243754 h 5641553"/>
              <a:gd name="connsiteX9" fmla="*/ 3510127 w 4877237"/>
              <a:gd name="connsiteY9" fmla="*/ 5288400 h 5641553"/>
              <a:gd name="connsiteX10" fmla="*/ 3658238 w 4877237"/>
              <a:gd name="connsiteY10" fmla="*/ 5641549 h 5641553"/>
              <a:gd name="connsiteX11" fmla="*/ 2845674 w 4877237"/>
              <a:gd name="connsiteY11" fmla="*/ 5290843 h 5641553"/>
              <a:gd name="connsiteX12" fmla="*/ 2820308 w 4877237"/>
              <a:gd name="connsiteY12" fmla="*/ 5261823 h 5641553"/>
              <a:gd name="connsiteX13" fmla="*/ 2722542 w 4877237"/>
              <a:gd name="connsiteY13" fmla="*/ 5265294 h 5641553"/>
              <a:gd name="connsiteX14" fmla="*/ 1770504 w 4877237"/>
              <a:gd name="connsiteY14" fmla="*/ 5261011 h 5641553"/>
              <a:gd name="connsiteX15" fmla="*/ 815940 w 4877237"/>
              <a:gd name="connsiteY15" fmla="*/ 5009663 h 5641553"/>
              <a:gd name="connsiteX16" fmla="*/ 117267 w 4877237"/>
              <a:gd name="connsiteY16" fmla="*/ 3779919 h 5641553"/>
              <a:gd name="connsiteX17" fmla="*/ 1702 w 4877237"/>
              <a:gd name="connsiteY17" fmla="*/ 1784971 h 5641553"/>
              <a:gd name="connsiteX18" fmla="*/ 336804 w 4877237"/>
              <a:gd name="connsiteY18" fmla="*/ 369690 h 5641553"/>
              <a:gd name="connsiteX19" fmla="*/ 1687022 w 4877237"/>
              <a:gd name="connsiteY19" fmla="*/ 50 h 5641553"/>
              <a:gd name="connsiteX0" fmla="*/ 1687022 w 4877237"/>
              <a:gd name="connsiteY0" fmla="*/ 50 h 5641553"/>
              <a:gd name="connsiteX1" fmla="*/ 3319184 w 4877237"/>
              <a:gd name="connsiteY1" fmla="*/ 163045 h 5641553"/>
              <a:gd name="connsiteX2" fmla="*/ 4549251 w 4877237"/>
              <a:gd name="connsiteY2" fmla="*/ 744232 h 5641553"/>
              <a:gd name="connsiteX3" fmla="*/ 4808645 w 4877237"/>
              <a:gd name="connsiteY3" fmla="*/ 1661203 h 5641553"/>
              <a:gd name="connsiteX4" fmla="*/ 4706820 w 4877237"/>
              <a:gd name="connsiteY4" fmla="*/ 4241530 h 5641553"/>
              <a:gd name="connsiteX5" fmla="*/ 3928223 w 4877237"/>
              <a:gd name="connsiteY5" fmla="*/ 5181317 h 5641553"/>
              <a:gd name="connsiteX6" fmla="*/ 3872846 w 4877237"/>
              <a:gd name="connsiteY6" fmla="*/ 5198795 h 5641553"/>
              <a:gd name="connsiteX7" fmla="*/ 3515258 w 4877237"/>
              <a:gd name="connsiteY7" fmla="*/ 5243754 h 5641553"/>
              <a:gd name="connsiteX8" fmla="*/ 3510127 w 4877237"/>
              <a:gd name="connsiteY8" fmla="*/ 5288400 h 5641553"/>
              <a:gd name="connsiteX9" fmla="*/ 3658238 w 4877237"/>
              <a:gd name="connsiteY9" fmla="*/ 5641549 h 5641553"/>
              <a:gd name="connsiteX10" fmla="*/ 2845674 w 4877237"/>
              <a:gd name="connsiteY10" fmla="*/ 5290843 h 5641553"/>
              <a:gd name="connsiteX11" fmla="*/ 2820308 w 4877237"/>
              <a:gd name="connsiteY11" fmla="*/ 5261823 h 5641553"/>
              <a:gd name="connsiteX12" fmla="*/ 2722542 w 4877237"/>
              <a:gd name="connsiteY12" fmla="*/ 5265294 h 5641553"/>
              <a:gd name="connsiteX13" fmla="*/ 1770504 w 4877237"/>
              <a:gd name="connsiteY13" fmla="*/ 5261011 h 5641553"/>
              <a:gd name="connsiteX14" fmla="*/ 815940 w 4877237"/>
              <a:gd name="connsiteY14" fmla="*/ 5009663 h 5641553"/>
              <a:gd name="connsiteX15" fmla="*/ 117267 w 4877237"/>
              <a:gd name="connsiteY15" fmla="*/ 3779919 h 5641553"/>
              <a:gd name="connsiteX16" fmla="*/ 1702 w 4877237"/>
              <a:gd name="connsiteY16" fmla="*/ 1784971 h 5641553"/>
              <a:gd name="connsiteX17" fmla="*/ 336804 w 4877237"/>
              <a:gd name="connsiteY17" fmla="*/ 369690 h 5641553"/>
              <a:gd name="connsiteX18" fmla="*/ 1687022 w 4877237"/>
              <a:gd name="connsiteY18" fmla="*/ 50 h 5641553"/>
              <a:gd name="connsiteX0" fmla="*/ 1687022 w 4877237"/>
              <a:gd name="connsiteY0" fmla="*/ 50 h 5641553"/>
              <a:gd name="connsiteX1" fmla="*/ 3319184 w 4877237"/>
              <a:gd name="connsiteY1" fmla="*/ 163045 h 5641553"/>
              <a:gd name="connsiteX2" fmla="*/ 4549251 w 4877237"/>
              <a:gd name="connsiteY2" fmla="*/ 744232 h 5641553"/>
              <a:gd name="connsiteX3" fmla="*/ 4808645 w 4877237"/>
              <a:gd name="connsiteY3" fmla="*/ 1661203 h 5641553"/>
              <a:gd name="connsiteX4" fmla="*/ 4706820 w 4877237"/>
              <a:gd name="connsiteY4" fmla="*/ 4241530 h 5641553"/>
              <a:gd name="connsiteX5" fmla="*/ 3928223 w 4877237"/>
              <a:gd name="connsiteY5" fmla="*/ 5181317 h 5641553"/>
              <a:gd name="connsiteX6" fmla="*/ 3515258 w 4877237"/>
              <a:gd name="connsiteY6" fmla="*/ 5243754 h 5641553"/>
              <a:gd name="connsiteX7" fmla="*/ 3510127 w 4877237"/>
              <a:gd name="connsiteY7" fmla="*/ 5288400 h 5641553"/>
              <a:gd name="connsiteX8" fmla="*/ 3658238 w 4877237"/>
              <a:gd name="connsiteY8" fmla="*/ 5641549 h 5641553"/>
              <a:gd name="connsiteX9" fmla="*/ 2845674 w 4877237"/>
              <a:gd name="connsiteY9" fmla="*/ 5290843 h 5641553"/>
              <a:gd name="connsiteX10" fmla="*/ 2820308 w 4877237"/>
              <a:gd name="connsiteY10" fmla="*/ 5261823 h 5641553"/>
              <a:gd name="connsiteX11" fmla="*/ 2722542 w 4877237"/>
              <a:gd name="connsiteY11" fmla="*/ 5265294 h 5641553"/>
              <a:gd name="connsiteX12" fmla="*/ 1770504 w 4877237"/>
              <a:gd name="connsiteY12" fmla="*/ 5261011 h 5641553"/>
              <a:gd name="connsiteX13" fmla="*/ 815940 w 4877237"/>
              <a:gd name="connsiteY13" fmla="*/ 5009663 h 5641553"/>
              <a:gd name="connsiteX14" fmla="*/ 117267 w 4877237"/>
              <a:gd name="connsiteY14" fmla="*/ 3779919 h 5641553"/>
              <a:gd name="connsiteX15" fmla="*/ 1702 w 4877237"/>
              <a:gd name="connsiteY15" fmla="*/ 1784971 h 5641553"/>
              <a:gd name="connsiteX16" fmla="*/ 336804 w 4877237"/>
              <a:gd name="connsiteY16" fmla="*/ 369690 h 5641553"/>
              <a:gd name="connsiteX17" fmla="*/ 1687022 w 4877237"/>
              <a:gd name="connsiteY17" fmla="*/ 50 h 5641553"/>
              <a:gd name="connsiteX0" fmla="*/ 1686519 w 4876734"/>
              <a:gd name="connsiteY0" fmla="*/ 7370 h 5648873"/>
              <a:gd name="connsiteX1" fmla="*/ 3318681 w 4876734"/>
              <a:gd name="connsiteY1" fmla="*/ 170365 h 5648873"/>
              <a:gd name="connsiteX2" fmla="*/ 4548748 w 4876734"/>
              <a:gd name="connsiteY2" fmla="*/ 751552 h 5648873"/>
              <a:gd name="connsiteX3" fmla="*/ 4808142 w 4876734"/>
              <a:gd name="connsiteY3" fmla="*/ 1668523 h 5648873"/>
              <a:gd name="connsiteX4" fmla="*/ 4706317 w 4876734"/>
              <a:gd name="connsiteY4" fmla="*/ 4248850 h 5648873"/>
              <a:gd name="connsiteX5" fmla="*/ 3927720 w 4876734"/>
              <a:gd name="connsiteY5" fmla="*/ 5188637 h 5648873"/>
              <a:gd name="connsiteX6" fmla="*/ 3514755 w 4876734"/>
              <a:gd name="connsiteY6" fmla="*/ 5251074 h 5648873"/>
              <a:gd name="connsiteX7" fmla="*/ 3509624 w 4876734"/>
              <a:gd name="connsiteY7" fmla="*/ 5295720 h 5648873"/>
              <a:gd name="connsiteX8" fmla="*/ 3657735 w 4876734"/>
              <a:gd name="connsiteY8" fmla="*/ 5648869 h 5648873"/>
              <a:gd name="connsiteX9" fmla="*/ 2845171 w 4876734"/>
              <a:gd name="connsiteY9" fmla="*/ 5298163 h 5648873"/>
              <a:gd name="connsiteX10" fmla="*/ 2819805 w 4876734"/>
              <a:gd name="connsiteY10" fmla="*/ 5269143 h 5648873"/>
              <a:gd name="connsiteX11" fmla="*/ 2722039 w 4876734"/>
              <a:gd name="connsiteY11" fmla="*/ 5272614 h 5648873"/>
              <a:gd name="connsiteX12" fmla="*/ 1770001 w 4876734"/>
              <a:gd name="connsiteY12" fmla="*/ 5268331 h 5648873"/>
              <a:gd name="connsiteX13" fmla="*/ 815437 w 4876734"/>
              <a:gd name="connsiteY13" fmla="*/ 5016983 h 5648873"/>
              <a:gd name="connsiteX14" fmla="*/ 116764 w 4876734"/>
              <a:gd name="connsiteY14" fmla="*/ 3787239 h 5648873"/>
              <a:gd name="connsiteX15" fmla="*/ 1199 w 4876734"/>
              <a:gd name="connsiteY15" fmla="*/ 1792291 h 5648873"/>
              <a:gd name="connsiteX16" fmla="*/ 445748 w 4876734"/>
              <a:gd name="connsiteY16" fmla="*/ 411323 h 5648873"/>
              <a:gd name="connsiteX17" fmla="*/ 1686519 w 4876734"/>
              <a:gd name="connsiteY17" fmla="*/ 7370 h 5648873"/>
              <a:gd name="connsiteX0" fmla="*/ 1686519 w 4876734"/>
              <a:gd name="connsiteY0" fmla="*/ 7370 h 5648873"/>
              <a:gd name="connsiteX1" fmla="*/ 3318681 w 4876734"/>
              <a:gd name="connsiteY1" fmla="*/ 170365 h 5648873"/>
              <a:gd name="connsiteX2" fmla="*/ 4548748 w 4876734"/>
              <a:gd name="connsiteY2" fmla="*/ 751552 h 5648873"/>
              <a:gd name="connsiteX3" fmla="*/ 4808142 w 4876734"/>
              <a:gd name="connsiteY3" fmla="*/ 1668523 h 5648873"/>
              <a:gd name="connsiteX4" fmla="*/ 4706317 w 4876734"/>
              <a:gd name="connsiteY4" fmla="*/ 4248850 h 5648873"/>
              <a:gd name="connsiteX5" fmla="*/ 3927720 w 4876734"/>
              <a:gd name="connsiteY5" fmla="*/ 5188637 h 5648873"/>
              <a:gd name="connsiteX6" fmla="*/ 3514755 w 4876734"/>
              <a:gd name="connsiteY6" fmla="*/ 5251074 h 5648873"/>
              <a:gd name="connsiteX7" fmla="*/ 3509624 w 4876734"/>
              <a:gd name="connsiteY7" fmla="*/ 5295720 h 5648873"/>
              <a:gd name="connsiteX8" fmla="*/ 3657735 w 4876734"/>
              <a:gd name="connsiteY8" fmla="*/ 5648869 h 5648873"/>
              <a:gd name="connsiteX9" fmla="*/ 2845171 w 4876734"/>
              <a:gd name="connsiteY9" fmla="*/ 5298163 h 5648873"/>
              <a:gd name="connsiteX10" fmla="*/ 2819805 w 4876734"/>
              <a:gd name="connsiteY10" fmla="*/ 5269143 h 5648873"/>
              <a:gd name="connsiteX11" fmla="*/ 2722039 w 4876734"/>
              <a:gd name="connsiteY11" fmla="*/ 5272614 h 5648873"/>
              <a:gd name="connsiteX12" fmla="*/ 1770001 w 4876734"/>
              <a:gd name="connsiteY12" fmla="*/ 5268331 h 5648873"/>
              <a:gd name="connsiteX13" fmla="*/ 815437 w 4876734"/>
              <a:gd name="connsiteY13" fmla="*/ 5016983 h 5648873"/>
              <a:gd name="connsiteX14" fmla="*/ 91972 w 4876734"/>
              <a:gd name="connsiteY14" fmla="*/ 3785123 h 5648873"/>
              <a:gd name="connsiteX15" fmla="*/ 1199 w 4876734"/>
              <a:gd name="connsiteY15" fmla="*/ 1792291 h 5648873"/>
              <a:gd name="connsiteX16" fmla="*/ 445748 w 4876734"/>
              <a:gd name="connsiteY16" fmla="*/ 411323 h 5648873"/>
              <a:gd name="connsiteX17" fmla="*/ 1686519 w 4876734"/>
              <a:gd name="connsiteY17" fmla="*/ 7370 h 5648873"/>
              <a:gd name="connsiteX0" fmla="*/ 1686519 w 4876734"/>
              <a:gd name="connsiteY0" fmla="*/ 7370 h 5648873"/>
              <a:gd name="connsiteX1" fmla="*/ 3318681 w 4876734"/>
              <a:gd name="connsiteY1" fmla="*/ 170365 h 5648873"/>
              <a:gd name="connsiteX2" fmla="*/ 4548748 w 4876734"/>
              <a:gd name="connsiteY2" fmla="*/ 751552 h 5648873"/>
              <a:gd name="connsiteX3" fmla="*/ 4808142 w 4876734"/>
              <a:gd name="connsiteY3" fmla="*/ 1668523 h 5648873"/>
              <a:gd name="connsiteX4" fmla="*/ 4706317 w 4876734"/>
              <a:gd name="connsiteY4" fmla="*/ 4248850 h 5648873"/>
              <a:gd name="connsiteX5" fmla="*/ 3927720 w 4876734"/>
              <a:gd name="connsiteY5" fmla="*/ 5188637 h 5648873"/>
              <a:gd name="connsiteX6" fmla="*/ 3514755 w 4876734"/>
              <a:gd name="connsiteY6" fmla="*/ 5251074 h 5648873"/>
              <a:gd name="connsiteX7" fmla="*/ 3509624 w 4876734"/>
              <a:gd name="connsiteY7" fmla="*/ 5295720 h 5648873"/>
              <a:gd name="connsiteX8" fmla="*/ 3657735 w 4876734"/>
              <a:gd name="connsiteY8" fmla="*/ 5648869 h 5648873"/>
              <a:gd name="connsiteX9" fmla="*/ 2845171 w 4876734"/>
              <a:gd name="connsiteY9" fmla="*/ 5298163 h 5648873"/>
              <a:gd name="connsiteX10" fmla="*/ 2819805 w 4876734"/>
              <a:gd name="connsiteY10" fmla="*/ 5269143 h 5648873"/>
              <a:gd name="connsiteX11" fmla="*/ 2722039 w 4876734"/>
              <a:gd name="connsiteY11" fmla="*/ 5272614 h 5648873"/>
              <a:gd name="connsiteX12" fmla="*/ 1770001 w 4876734"/>
              <a:gd name="connsiteY12" fmla="*/ 5268331 h 5648873"/>
              <a:gd name="connsiteX13" fmla="*/ 815437 w 4876734"/>
              <a:gd name="connsiteY13" fmla="*/ 5016983 h 5648873"/>
              <a:gd name="connsiteX14" fmla="*/ 91972 w 4876734"/>
              <a:gd name="connsiteY14" fmla="*/ 3785123 h 5648873"/>
              <a:gd name="connsiteX15" fmla="*/ 1199 w 4876734"/>
              <a:gd name="connsiteY15" fmla="*/ 1792291 h 5648873"/>
              <a:gd name="connsiteX16" fmla="*/ 445748 w 4876734"/>
              <a:gd name="connsiteY16" fmla="*/ 411323 h 5648873"/>
              <a:gd name="connsiteX17" fmla="*/ 1686519 w 4876734"/>
              <a:gd name="connsiteY17" fmla="*/ 7370 h 5648873"/>
              <a:gd name="connsiteX0" fmla="*/ 1686519 w 4876734"/>
              <a:gd name="connsiteY0" fmla="*/ 7370 h 5648873"/>
              <a:gd name="connsiteX1" fmla="*/ 3318681 w 4876734"/>
              <a:gd name="connsiteY1" fmla="*/ 170365 h 5648873"/>
              <a:gd name="connsiteX2" fmla="*/ 4548748 w 4876734"/>
              <a:gd name="connsiteY2" fmla="*/ 751552 h 5648873"/>
              <a:gd name="connsiteX3" fmla="*/ 4808142 w 4876734"/>
              <a:gd name="connsiteY3" fmla="*/ 1668523 h 5648873"/>
              <a:gd name="connsiteX4" fmla="*/ 4706317 w 4876734"/>
              <a:gd name="connsiteY4" fmla="*/ 4248850 h 5648873"/>
              <a:gd name="connsiteX5" fmla="*/ 3927720 w 4876734"/>
              <a:gd name="connsiteY5" fmla="*/ 5188637 h 5648873"/>
              <a:gd name="connsiteX6" fmla="*/ 3514755 w 4876734"/>
              <a:gd name="connsiteY6" fmla="*/ 5251074 h 5648873"/>
              <a:gd name="connsiteX7" fmla="*/ 3509624 w 4876734"/>
              <a:gd name="connsiteY7" fmla="*/ 5295720 h 5648873"/>
              <a:gd name="connsiteX8" fmla="*/ 3657735 w 4876734"/>
              <a:gd name="connsiteY8" fmla="*/ 5648869 h 5648873"/>
              <a:gd name="connsiteX9" fmla="*/ 2845171 w 4876734"/>
              <a:gd name="connsiteY9" fmla="*/ 5298163 h 5648873"/>
              <a:gd name="connsiteX10" fmla="*/ 2819805 w 4876734"/>
              <a:gd name="connsiteY10" fmla="*/ 5269143 h 5648873"/>
              <a:gd name="connsiteX11" fmla="*/ 2722039 w 4876734"/>
              <a:gd name="connsiteY11" fmla="*/ 5272614 h 5648873"/>
              <a:gd name="connsiteX12" fmla="*/ 1770001 w 4876734"/>
              <a:gd name="connsiteY12" fmla="*/ 5268331 h 5648873"/>
              <a:gd name="connsiteX13" fmla="*/ 815437 w 4876734"/>
              <a:gd name="connsiteY13" fmla="*/ 5016983 h 5648873"/>
              <a:gd name="connsiteX14" fmla="*/ 91972 w 4876734"/>
              <a:gd name="connsiteY14" fmla="*/ 3785123 h 5648873"/>
              <a:gd name="connsiteX15" fmla="*/ 1199 w 4876734"/>
              <a:gd name="connsiteY15" fmla="*/ 1792291 h 5648873"/>
              <a:gd name="connsiteX16" fmla="*/ 445748 w 4876734"/>
              <a:gd name="connsiteY16" fmla="*/ 411323 h 5648873"/>
              <a:gd name="connsiteX17" fmla="*/ 1686519 w 4876734"/>
              <a:gd name="connsiteY17" fmla="*/ 7370 h 5648873"/>
              <a:gd name="connsiteX0" fmla="*/ 1686519 w 4876734"/>
              <a:gd name="connsiteY0" fmla="*/ 7370 h 5648873"/>
              <a:gd name="connsiteX1" fmla="*/ 3318681 w 4876734"/>
              <a:gd name="connsiteY1" fmla="*/ 170365 h 5648873"/>
              <a:gd name="connsiteX2" fmla="*/ 4548748 w 4876734"/>
              <a:gd name="connsiteY2" fmla="*/ 751552 h 5648873"/>
              <a:gd name="connsiteX3" fmla="*/ 4808142 w 4876734"/>
              <a:gd name="connsiteY3" fmla="*/ 1668523 h 5648873"/>
              <a:gd name="connsiteX4" fmla="*/ 4706317 w 4876734"/>
              <a:gd name="connsiteY4" fmla="*/ 4248850 h 5648873"/>
              <a:gd name="connsiteX5" fmla="*/ 3927720 w 4876734"/>
              <a:gd name="connsiteY5" fmla="*/ 5188637 h 5648873"/>
              <a:gd name="connsiteX6" fmla="*/ 3514755 w 4876734"/>
              <a:gd name="connsiteY6" fmla="*/ 5251074 h 5648873"/>
              <a:gd name="connsiteX7" fmla="*/ 3509624 w 4876734"/>
              <a:gd name="connsiteY7" fmla="*/ 5295720 h 5648873"/>
              <a:gd name="connsiteX8" fmla="*/ 3657735 w 4876734"/>
              <a:gd name="connsiteY8" fmla="*/ 5648869 h 5648873"/>
              <a:gd name="connsiteX9" fmla="*/ 2845171 w 4876734"/>
              <a:gd name="connsiteY9" fmla="*/ 5298163 h 5648873"/>
              <a:gd name="connsiteX10" fmla="*/ 2819805 w 4876734"/>
              <a:gd name="connsiteY10" fmla="*/ 5269143 h 5648873"/>
              <a:gd name="connsiteX11" fmla="*/ 1770001 w 4876734"/>
              <a:gd name="connsiteY11" fmla="*/ 5268331 h 5648873"/>
              <a:gd name="connsiteX12" fmla="*/ 815437 w 4876734"/>
              <a:gd name="connsiteY12" fmla="*/ 5016983 h 5648873"/>
              <a:gd name="connsiteX13" fmla="*/ 91972 w 4876734"/>
              <a:gd name="connsiteY13" fmla="*/ 3785123 h 5648873"/>
              <a:gd name="connsiteX14" fmla="*/ 1199 w 4876734"/>
              <a:gd name="connsiteY14" fmla="*/ 1792291 h 5648873"/>
              <a:gd name="connsiteX15" fmla="*/ 445748 w 4876734"/>
              <a:gd name="connsiteY15" fmla="*/ 411323 h 5648873"/>
              <a:gd name="connsiteX16" fmla="*/ 1686519 w 4876734"/>
              <a:gd name="connsiteY16" fmla="*/ 7370 h 5648873"/>
              <a:gd name="connsiteX0" fmla="*/ 1686519 w 4876734"/>
              <a:gd name="connsiteY0" fmla="*/ 7370 h 5648873"/>
              <a:gd name="connsiteX1" fmla="*/ 3318681 w 4876734"/>
              <a:gd name="connsiteY1" fmla="*/ 170365 h 5648873"/>
              <a:gd name="connsiteX2" fmla="*/ 4548748 w 4876734"/>
              <a:gd name="connsiteY2" fmla="*/ 751552 h 5648873"/>
              <a:gd name="connsiteX3" fmla="*/ 4808142 w 4876734"/>
              <a:gd name="connsiteY3" fmla="*/ 1668523 h 5648873"/>
              <a:gd name="connsiteX4" fmla="*/ 4706317 w 4876734"/>
              <a:gd name="connsiteY4" fmla="*/ 4248850 h 5648873"/>
              <a:gd name="connsiteX5" fmla="*/ 3927720 w 4876734"/>
              <a:gd name="connsiteY5" fmla="*/ 5188637 h 5648873"/>
              <a:gd name="connsiteX6" fmla="*/ 3514755 w 4876734"/>
              <a:gd name="connsiteY6" fmla="*/ 5251074 h 5648873"/>
              <a:gd name="connsiteX7" fmla="*/ 3509624 w 4876734"/>
              <a:gd name="connsiteY7" fmla="*/ 5295720 h 5648873"/>
              <a:gd name="connsiteX8" fmla="*/ 3657735 w 4876734"/>
              <a:gd name="connsiteY8" fmla="*/ 5648869 h 5648873"/>
              <a:gd name="connsiteX9" fmla="*/ 2845171 w 4876734"/>
              <a:gd name="connsiteY9" fmla="*/ 5298163 h 5648873"/>
              <a:gd name="connsiteX10" fmla="*/ 2819805 w 4876734"/>
              <a:gd name="connsiteY10" fmla="*/ 5269143 h 5648873"/>
              <a:gd name="connsiteX11" fmla="*/ 1868109 w 4876734"/>
              <a:gd name="connsiteY11" fmla="*/ 5289191 h 5648873"/>
              <a:gd name="connsiteX12" fmla="*/ 815437 w 4876734"/>
              <a:gd name="connsiteY12" fmla="*/ 5016983 h 5648873"/>
              <a:gd name="connsiteX13" fmla="*/ 91972 w 4876734"/>
              <a:gd name="connsiteY13" fmla="*/ 3785123 h 5648873"/>
              <a:gd name="connsiteX14" fmla="*/ 1199 w 4876734"/>
              <a:gd name="connsiteY14" fmla="*/ 1792291 h 5648873"/>
              <a:gd name="connsiteX15" fmla="*/ 445748 w 4876734"/>
              <a:gd name="connsiteY15" fmla="*/ 411323 h 5648873"/>
              <a:gd name="connsiteX16" fmla="*/ 1686519 w 4876734"/>
              <a:gd name="connsiteY16" fmla="*/ 7370 h 5648873"/>
              <a:gd name="connsiteX0" fmla="*/ 1686519 w 4876734"/>
              <a:gd name="connsiteY0" fmla="*/ 7370 h 5648873"/>
              <a:gd name="connsiteX1" fmla="*/ 3318681 w 4876734"/>
              <a:gd name="connsiteY1" fmla="*/ 170365 h 5648873"/>
              <a:gd name="connsiteX2" fmla="*/ 4548748 w 4876734"/>
              <a:gd name="connsiteY2" fmla="*/ 751552 h 5648873"/>
              <a:gd name="connsiteX3" fmla="*/ 4808142 w 4876734"/>
              <a:gd name="connsiteY3" fmla="*/ 1668523 h 5648873"/>
              <a:gd name="connsiteX4" fmla="*/ 4706317 w 4876734"/>
              <a:gd name="connsiteY4" fmla="*/ 4248850 h 5648873"/>
              <a:gd name="connsiteX5" fmla="*/ 3927720 w 4876734"/>
              <a:gd name="connsiteY5" fmla="*/ 5188637 h 5648873"/>
              <a:gd name="connsiteX6" fmla="*/ 3514755 w 4876734"/>
              <a:gd name="connsiteY6" fmla="*/ 5251074 h 5648873"/>
              <a:gd name="connsiteX7" fmla="*/ 3509624 w 4876734"/>
              <a:gd name="connsiteY7" fmla="*/ 5295720 h 5648873"/>
              <a:gd name="connsiteX8" fmla="*/ 3657735 w 4876734"/>
              <a:gd name="connsiteY8" fmla="*/ 5648869 h 5648873"/>
              <a:gd name="connsiteX9" fmla="*/ 2845171 w 4876734"/>
              <a:gd name="connsiteY9" fmla="*/ 5298163 h 5648873"/>
              <a:gd name="connsiteX10" fmla="*/ 2819805 w 4876734"/>
              <a:gd name="connsiteY10" fmla="*/ 5269143 h 5648873"/>
              <a:gd name="connsiteX11" fmla="*/ 1868109 w 4876734"/>
              <a:gd name="connsiteY11" fmla="*/ 5289191 h 5648873"/>
              <a:gd name="connsiteX12" fmla="*/ 808332 w 4876734"/>
              <a:gd name="connsiteY12" fmla="*/ 4953947 h 5648873"/>
              <a:gd name="connsiteX13" fmla="*/ 91972 w 4876734"/>
              <a:gd name="connsiteY13" fmla="*/ 3785123 h 5648873"/>
              <a:gd name="connsiteX14" fmla="*/ 1199 w 4876734"/>
              <a:gd name="connsiteY14" fmla="*/ 1792291 h 5648873"/>
              <a:gd name="connsiteX15" fmla="*/ 445748 w 4876734"/>
              <a:gd name="connsiteY15" fmla="*/ 411323 h 5648873"/>
              <a:gd name="connsiteX16" fmla="*/ 1686519 w 4876734"/>
              <a:gd name="connsiteY16" fmla="*/ 7370 h 5648873"/>
              <a:gd name="connsiteX0" fmla="*/ 1686519 w 4895008"/>
              <a:gd name="connsiteY0" fmla="*/ 7370 h 5648873"/>
              <a:gd name="connsiteX1" fmla="*/ 3318681 w 4895008"/>
              <a:gd name="connsiteY1" fmla="*/ 170365 h 5648873"/>
              <a:gd name="connsiteX2" fmla="*/ 4548748 w 4895008"/>
              <a:gd name="connsiteY2" fmla="*/ 751552 h 5648873"/>
              <a:gd name="connsiteX3" fmla="*/ 4808142 w 4895008"/>
              <a:gd name="connsiteY3" fmla="*/ 1668523 h 5648873"/>
              <a:gd name="connsiteX4" fmla="*/ 4706317 w 4895008"/>
              <a:gd name="connsiteY4" fmla="*/ 4248850 h 5648873"/>
              <a:gd name="connsiteX5" fmla="*/ 3514755 w 4895008"/>
              <a:gd name="connsiteY5" fmla="*/ 5251074 h 5648873"/>
              <a:gd name="connsiteX6" fmla="*/ 3509624 w 4895008"/>
              <a:gd name="connsiteY6" fmla="*/ 5295720 h 5648873"/>
              <a:gd name="connsiteX7" fmla="*/ 3657735 w 4895008"/>
              <a:gd name="connsiteY7" fmla="*/ 5648869 h 5648873"/>
              <a:gd name="connsiteX8" fmla="*/ 2845171 w 4895008"/>
              <a:gd name="connsiteY8" fmla="*/ 5298163 h 5648873"/>
              <a:gd name="connsiteX9" fmla="*/ 2819805 w 4895008"/>
              <a:gd name="connsiteY9" fmla="*/ 5269143 h 5648873"/>
              <a:gd name="connsiteX10" fmla="*/ 1868109 w 4895008"/>
              <a:gd name="connsiteY10" fmla="*/ 5289191 h 5648873"/>
              <a:gd name="connsiteX11" fmla="*/ 808332 w 4895008"/>
              <a:gd name="connsiteY11" fmla="*/ 4953947 h 5648873"/>
              <a:gd name="connsiteX12" fmla="*/ 91972 w 4895008"/>
              <a:gd name="connsiteY12" fmla="*/ 3785123 h 5648873"/>
              <a:gd name="connsiteX13" fmla="*/ 1199 w 4895008"/>
              <a:gd name="connsiteY13" fmla="*/ 1792291 h 5648873"/>
              <a:gd name="connsiteX14" fmla="*/ 445748 w 4895008"/>
              <a:gd name="connsiteY14" fmla="*/ 411323 h 5648873"/>
              <a:gd name="connsiteX15" fmla="*/ 1686519 w 4895008"/>
              <a:gd name="connsiteY15" fmla="*/ 7370 h 564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95008" h="5648873">
                <a:moveTo>
                  <a:pt x="1686519" y="7370"/>
                </a:moveTo>
                <a:cubicBezTo>
                  <a:pt x="2165341" y="-32790"/>
                  <a:pt x="2948273" y="101042"/>
                  <a:pt x="3318681" y="170365"/>
                </a:cubicBezTo>
                <a:cubicBezTo>
                  <a:pt x="4323032" y="354108"/>
                  <a:pt x="4382005" y="411920"/>
                  <a:pt x="4548748" y="751552"/>
                </a:cubicBezTo>
                <a:cubicBezTo>
                  <a:pt x="4697049" y="1163453"/>
                  <a:pt x="4708493" y="1199701"/>
                  <a:pt x="4808142" y="1668523"/>
                </a:cubicBezTo>
                <a:cubicBezTo>
                  <a:pt x="4948374" y="2755090"/>
                  <a:pt x="4921881" y="3651758"/>
                  <a:pt x="4706317" y="4248850"/>
                </a:cubicBezTo>
                <a:cubicBezTo>
                  <a:pt x="4490753" y="4845942"/>
                  <a:pt x="3714204" y="5076596"/>
                  <a:pt x="3514755" y="5251074"/>
                </a:cubicBezTo>
                <a:lnTo>
                  <a:pt x="3509624" y="5295720"/>
                </a:lnTo>
                <a:cubicBezTo>
                  <a:pt x="3554663" y="5575558"/>
                  <a:pt x="3702470" y="5648392"/>
                  <a:pt x="3657735" y="5648869"/>
                </a:cubicBezTo>
                <a:cubicBezTo>
                  <a:pt x="3549823" y="5650021"/>
                  <a:pt x="3002334" y="5450329"/>
                  <a:pt x="2845171" y="5298163"/>
                </a:cubicBezTo>
                <a:lnTo>
                  <a:pt x="2819805" y="5269143"/>
                </a:lnTo>
                <a:cubicBezTo>
                  <a:pt x="2502573" y="5275826"/>
                  <a:pt x="2203354" y="5341724"/>
                  <a:pt x="1868109" y="5289191"/>
                </a:cubicBezTo>
                <a:cubicBezTo>
                  <a:pt x="1532864" y="5236658"/>
                  <a:pt x="1104355" y="5204625"/>
                  <a:pt x="808332" y="4953947"/>
                </a:cubicBezTo>
                <a:cubicBezTo>
                  <a:pt x="512309" y="4703269"/>
                  <a:pt x="308594" y="4469411"/>
                  <a:pt x="91972" y="3785123"/>
                </a:cubicBezTo>
                <a:cubicBezTo>
                  <a:pt x="-34378" y="3125130"/>
                  <a:pt x="8985" y="2549529"/>
                  <a:pt x="1199" y="1792291"/>
                </a:cubicBezTo>
                <a:cubicBezTo>
                  <a:pt x="-23043" y="890799"/>
                  <a:pt x="327087" y="612546"/>
                  <a:pt x="445748" y="411323"/>
                </a:cubicBezTo>
                <a:cubicBezTo>
                  <a:pt x="628194" y="125556"/>
                  <a:pt x="1207697" y="47530"/>
                  <a:pt x="1686519" y="737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Content Placeholder 8">
            <a:extLst>
              <a:ext uri="{FF2B5EF4-FFF2-40B4-BE49-F238E27FC236}">
                <a16:creationId xmlns:a16="http://schemas.microsoft.com/office/drawing/2014/main" id="{F0D11B36-31D8-5594-B7BE-853DFE11B0E1}"/>
              </a:ext>
            </a:extLst>
          </p:cNvPr>
          <p:cNvSpPr>
            <a:spLocks noGrp="1"/>
          </p:cNvSpPr>
          <p:nvPr>
            <p:ph idx="1"/>
          </p:nvPr>
        </p:nvSpPr>
        <p:spPr>
          <a:xfrm>
            <a:off x="6953250" y="736109"/>
            <a:ext cx="4881630" cy="4731241"/>
          </a:xfrm>
        </p:spPr>
        <p:txBody>
          <a:bodyPr>
            <a:normAutofit lnSpcReduction="10000"/>
          </a:bodyPr>
          <a:lstStyle/>
          <a:p>
            <a:pPr algn="ctr"/>
            <a:r>
              <a:rPr lang="it-IT" dirty="0"/>
              <a:t>Ah yeah sorry I forgot to tell you!</a:t>
            </a:r>
          </a:p>
          <a:p>
            <a:pPr marL="514350" indent="-514350" algn="ctr">
              <a:buAutoNum type="arabicParenR"/>
            </a:pPr>
            <a:r>
              <a:rPr lang="it-IT" dirty="0"/>
              <a:t>Clone the repo </a:t>
            </a:r>
            <a:r>
              <a:rPr lang="en-US" dirty="0">
                <a:hlinkClick r:id="rId4"/>
              </a:rPr>
              <a:t>GitHub - </a:t>
            </a:r>
            <a:r>
              <a:rPr lang="en-US" dirty="0" err="1">
                <a:hlinkClick r:id="rId4"/>
              </a:rPr>
              <a:t>MatteoCalca</a:t>
            </a:r>
            <a:r>
              <a:rPr lang="en-US" dirty="0">
                <a:hlinkClick r:id="rId4"/>
              </a:rPr>
              <a:t>/Obsidian4research</a:t>
            </a:r>
            <a:endParaRPr lang="en-US" dirty="0"/>
          </a:p>
          <a:p>
            <a:pPr marL="514350" indent="-514350" algn="ctr">
              <a:buAutoNum type="arabicParenR"/>
            </a:pPr>
            <a:r>
              <a:rPr lang="en-US" dirty="0"/>
              <a:t>Install Obsidian and select “Open folder as vault”, find the cloned folder and open the folder O4r_vault</a:t>
            </a:r>
          </a:p>
          <a:p>
            <a:pPr marL="514350" indent="-514350" algn="ctr">
              <a:buAutoNum type="arabicParenR"/>
            </a:pPr>
            <a:r>
              <a:rPr lang="en-US" dirty="0"/>
              <a:t>Trust the author of this vault (not me, the creators of the plugins)</a:t>
            </a:r>
          </a:p>
          <a:p>
            <a:pPr marL="514350" indent="-514350" algn="ctr">
              <a:buAutoNum type="arabicParenR"/>
            </a:pPr>
            <a:r>
              <a:rPr lang="en-US" dirty="0"/>
              <a:t>You’re good to go! (hopefully idk)</a:t>
            </a:r>
          </a:p>
          <a:p>
            <a:pPr marL="514350" indent="-514350" algn="ctr">
              <a:buAutoNum type="arabicParenR"/>
            </a:pPr>
            <a:endParaRPr lang="en-US" dirty="0"/>
          </a:p>
        </p:txBody>
      </p:sp>
    </p:spTree>
    <p:extLst>
      <p:ext uri="{BB962C8B-B14F-4D97-AF65-F5344CB8AC3E}">
        <p14:creationId xmlns:p14="http://schemas.microsoft.com/office/powerpoint/2010/main" val="2197468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20DF01A-DAD0-4D16-BEDE-ED085CCC3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69226B0-CD1A-4DC3-9385-C668B386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8179" flipH="1">
            <a:off x="523218" y="407131"/>
            <a:ext cx="7484484" cy="5843743"/>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05831"/>
              <a:gd name="connsiteY0" fmla="*/ 731902 h 758856"/>
              <a:gd name="connsiteX1" fmla="*/ 373741 w 805831"/>
              <a:gd name="connsiteY1" fmla="*/ 757848 h 758856"/>
              <a:gd name="connsiteX2" fmla="*/ 683896 w 805831"/>
              <a:gd name="connsiteY2" fmla="*/ 696479 h 758856"/>
              <a:gd name="connsiteX3" fmla="*/ 803316 w 805831"/>
              <a:gd name="connsiteY3" fmla="*/ 453428 h 758856"/>
              <a:gd name="connsiteX4" fmla="*/ 588282 w 805831"/>
              <a:gd name="connsiteY4" fmla="*/ 3537 h 758856"/>
              <a:gd name="connsiteX5" fmla="*/ 59263 w 805831"/>
              <a:gd name="connsiteY5" fmla="*/ 319863 h 758856"/>
              <a:gd name="connsiteX6" fmla="*/ 56596 w 805831"/>
              <a:gd name="connsiteY6" fmla="*/ 630854 h 758856"/>
              <a:gd name="connsiteX7" fmla="*/ 0 w 805831"/>
              <a:gd name="connsiteY7" fmla="*/ 731902 h 758856"/>
              <a:gd name="connsiteX0" fmla="*/ 0 w 822941"/>
              <a:gd name="connsiteY0" fmla="*/ 731902 h 758856"/>
              <a:gd name="connsiteX1" fmla="*/ 373741 w 822941"/>
              <a:gd name="connsiteY1" fmla="*/ 757848 h 758856"/>
              <a:gd name="connsiteX2" fmla="*/ 683896 w 822941"/>
              <a:gd name="connsiteY2" fmla="*/ 696479 h 758856"/>
              <a:gd name="connsiteX3" fmla="*/ 820887 w 822941"/>
              <a:gd name="connsiteY3" fmla="*/ 468892 h 758856"/>
              <a:gd name="connsiteX4" fmla="*/ 588282 w 822941"/>
              <a:gd name="connsiteY4" fmla="*/ 3537 h 758856"/>
              <a:gd name="connsiteX5" fmla="*/ 59263 w 822941"/>
              <a:gd name="connsiteY5" fmla="*/ 319863 h 758856"/>
              <a:gd name="connsiteX6" fmla="*/ 56596 w 822941"/>
              <a:gd name="connsiteY6" fmla="*/ 630854 h 758856"/>
              <a:gd name="connsiteX7" fmla="*/ 0 w 822941"/>
              <a:gd name="connsiteY7" fmla="*/ 731902 h 758856"/>
              <a:gd name="connsiteX0" fmla="*/ 0 w 823675"/>
              <a:gd name="connsiteY0" fmla="*/ 731902 h 760400"/>
              <a:gd name="connsiteX1" fmla="*/ 373741 w 823675"/>
              <a:gd name="connsiteY1" fmla="*/ 757848 h 760400"/>
              <a:gd name="connsiteX2" fmla="*/ 695077 w 823675"/>
              <a:gd name="connsiteY2" fmla="*/ 729340 h 760400"/>
              <a:gd name="connsiteX3" fmla="*/ 820887 w 823675"/>
              <a:gd name="connsiteY3" fmla="*/ 468892 h 760400"/>
              <a:gd name="connsiteX4" fmla="*/ 588282 w 823675"/>
              <a:gd name="connsiteY4" fmla="*/ 3537 h 760400"/>
              <a:gd name="connsiteX5" fmla="*/ 59263 w 823675"/>
              <a:gd name="connsiteY5" fmla="*/ 319863 h 760400"/>
              <a:gd name="connsiteX6" fmla="*/ 56596 w 823675"/>
              <a:gd name="connsiteY6" fmla="*/ 630854 h 760400"/>
              <a:gd name="connsiteX7" fmla="*/ 0 w 823675"/>
              <a:gd name="connsiteY7" fmla="*/ 731902 h 760400"/>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86869"/>
              <a:gd name="connsiteX1" fmla="*/ 166906 w 823675"/>
              <a:gd name="connsiteY1" fmla="*/ 737073 h 786869"/>
              <a:gd name="connsiteX2" fmla="*/ 381728 w 823675"/>
              <a:gd name="connsiteY2" fmla="*/ 786843 h 786869"/>
              <a:gd name="connsiteX3" fmla="*/ 695077 w 823675"/>
              <a:gd name="connsiteY3" fmla="*/ 729340 h 786869"/>
              <a:gd name="connsiteX4" fmla="*/ 820887 w 823675"/>
              <a:gd name="connsiteY4" fmla="*/ 468892 h 786869"/>
              <a:gd name="connsiteX5" fmla="*/ 588282 w 823675"/>
              <a:gd name="connsiteY5" fmla="*/ 3537 h 786869"/>
              <a:gd name="connsiteX6" fmla="*/ 59263 w 823675"/>
              <a:gd name="connsiteY6" fmla="*/ 319863 h 786869"/>
              <a:gd name="connsiteX7" fmla="*/ 56596 w 823675"/>
              <a:gd name="connsiteY7" fmla="*/ 630854 h 786869"/>
              <a:gd name="connsiteX8" fmla="*/ 0 w 823675"/>
              <a:gd name="connsiteY8" fmla="*/ 731902 h 786869"/>
              <a:gd name="connsiteX0" fmla="*/ 0 w 823675"/>
              <a:gd name="connsiteY0" fmla="*/ 731902 h 792665"/>
              <a:gd name="connsiteX1" fmla="*/ 166906 w 823675"/>
              <a:gd name="connsiteY1" fmla="*/ 737073 h 792665"/>
              <a:gd name="connsiteX2" fmla="*/ 391312 w 823675"/>
              <a:gd name="connsiteY2" fmla="*/ 792642 h 792665"/>
              <a:gd name="connsiteX3" fmla="*/ 695077 w 823675"/>
              <a:gd name="connsiteY3" fmla="*/ 729340 h 792665"/>
              <a:gd name="connsiteX4" fmla="*/ 820887 w 823675"/>
              <a:gd name="connsiteY4" fmla="*/ 468892 h 792665"/>
              <a:gd name="connsiteX5" fmla="*/ 588282 w 823675"/>
              <a:gd name="connsiteY5" fmla="*/ 3537 h 792665"/>
              <a:gd name="connsiteX6" fmla="*/ 59263 w 823675"/>
              <a:gd name="connsiteY6" fmla="*/ 319863 h 792665"/>
              <a:gd name="connsiteX7" fmla="*/ 56596 w 823675"/>
              <a:gd name="connsiteY7" fmla="*/ 630854 h 792665"/>
              <a:gd name="connsiteX8" fmla="*/ 0 w 823675"/>
              <a:gd name="connsiteY8" fmla="*/ 731902 h 792665"/>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6596 w 823675"/>
              <a:gd name="connsiteY7" fmla="*/ 630854 h 777210"/>
              <a:gd name="connsiteX8" fmla="*/ 0 w 823675"/>
              <a:gd name="connsiteY8" fmla="*/ 731902 h 777210"/>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1617 w 823675"/>
              <a:gd name="connsiteY7" fmla="*/ 627352 h 777210"/>
              <a:gd name="connsiteX8" fmla="*/ 0 w 823675"/>
              <a:gd name="connsiteY8" fmla="*/ 731902 h 777210"/>
              <a:gd name="connsiteX0" fmla="*/ 0 w 823675"/>
              <a:gd name="connsiteY0" fmla="*/ 732801 h 778109"/>
              <a:gd name="connsiteX1" fmla="*/ 166906 w 823675"/>
              <a:gd name="connsiteY1" fmla="*/ 737972 h 778109"/>
              <a:gd name="connsiteX2" fmla="*/ 391312 w 823675"/>
              <a:gd name="connsiteY2" fmla="*/ 778077 h 778109"/>
              <a:gd name="connsiteX3" fmla="*/ 695077 w 823675"/>
              <a:gd name="connsiteY3" fmla="*/ 730239 h 778109"/>
              <a:gd name="connsiteX4" fmla="*/ 820887 w 823675"/>
              <a:gd name="connsiteY4" fmla="*/ 469791 h 778109"/>
              <a:gd name="connsiteX5" fmla="*/ 588282 w 823675"/>
              <a:gd name="connsiteY5" fmla="*/ 4436 h 778109"/>
              <a:gd name="connsiteX6" fmla="*/ 39641 w 823675"/>
              <a:gd name="connsiteY6" fmla="*/ 312540 h 778109"/>
              <a:gd name="connsiteX7" fmla="*/ 51617 w 823675"/>
              <a:gd name="connsiteY7" fmla="*/ 628251 h 778109"/>
              <a:gd name="connsiteX8" fmla="*/ 0 w 823675"/>
              <a:gd name="connsiteY8" fmla="*/ 732801 h 778109"/>
              <a:gd name="connsiteX0" fmla="*/ 0 w 823675"/>
              <a:gd name="connsiteY0" fmla="*/ 732965 h 778273"/>
              <a:gd name="connsiteX1" fmla="*/ 166906 w 823675"/>
              <a:gd name="connsiteY1" fmla="*/ 738136 h 778273"/>
              <a:gd name="connsiteX2" fmla="*/ 391312 w 823675"/>
              <a:gd name="connsiteY2" fmla="*/ 778241 h 778273"/>
              <a:gd name="connsiteX3" fmla="*/ 695077 w 823675"/>
              <a:gd name="connsiteY3" fmla="*/ 730403 h 778273"/>
              <a:gd name="connsiteX4" fmla="*/ 820887 w 823675"/>
              <a:gd name="connsiteY4" fmla="*/ 469955 h 778273"/>
              <a:gd name="connsiteX5" fmla="*/ 588282 w 823675"/>
              <a:gd name="connsiteY5" fmla="*/ 4600 h 778273"/>
              <a:gd name="connsiteX6" fmla="*/ 31572 w 823675"/>
              <a:gd name="connsiteY6" fmla="*/ 311368 h 778273"/>
              <a:gd name="connsiteX7" fmla="*/ 51617 w 823675"/>
              <a:gd name="connsiteY7" fmla="*/ 628415 h 778273"/>
              <a:gd name="connsiteX8" fmla="*/ 0 w 823675"/>
              <a:gd name="connsiteY8" fmla="*/ 732965 h 77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675" h="778273">
                <a:moveTo>
                  <a:pt x="0" y="732965"/>
                </a:moveTo>
                <a:cubicBezTo>
                  <a:pt x="17853" y="736493"/>
                  <a:pt x="104616" y="733812"/>
                  <a:pt x="166906" y="738136"/>
                </a:cubicBezTo>
                <a:cubicBezTo>
                  <a:pt x="229196" y="742460"/>
                  <a:pt x="303284" y="779530"/>
                  <a:pt x="391312" y="778241"/>
                </a:cubicBezTo>
                <a:cubicBezTo>
                  <a:pt x="479340" y="776952"/>
                  <a:pt x="621884" y="774696"/>
                  <a:pt x="695077" y="730403"/>
                </a:cubicBezTo>
                <a:cubicBezTo>
                  <a:pt x="768270" y="686110"/>
                  <a:pt x="838686" y="590922"/>
                  <a:pt x="820887" y="469955"/>
                </a:cubicBezTo>
                <a:cubicBezTo>
                  <a:pt x="803088" y="348988"/>
                  <a:pt x="795207" y="48292"/>
                  <a:pt x="588282" y="4600"/>
                </a:cubicBezTo>
                <a:cubicBezTo>
                  <a:pt x="492555" y="-2543"/>
                  <a:pt x="66148" y="-39533"/>
                  <a:pt x="31572" y="311368"/>
                </a:cubicBezTo>
                <a:cubicBezTo>
                  <a:pt x="15666" y="420334"/>
                  <a:pt x="51617" y="565074"/>
                  <a:pt x="51617" y="628415"/>
                </a:cubicBezTo>
                <a:cubicBezTo>
                  <a:pt x="52094" y="700138"/>
                  <a:pt x="0" y="732965"/>
                  <a:pt x="0" y="732965"/>
                </a:cubicBezTo>
                <a:close/>
              </a:path>
            </a:pathLst>
          </a:custGeom>
          <a:solidFill>
            <a:schemeClr val="bg1"/>
          </a:solidFill>
          <a:ln w="1905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36252EF4-22A6-A957-9F6A-156B50687AB8}"/>
              </a:ext>
            </a:extLst>
          </p:cNvPr>
          <p:cNvSpPr>
            <a:spLocks noGrp="1"/>
          </p:cNvSpPr>
          <p:nvPr>
            <p:ph idx="1"/>
          </p:nvPr>
        </p:nvSpPr>
        <p:spPr>
          <a:xfrm>
            <a:off x="1370081" y="2067174"/>
            <a:ext cx="5361142" cy="2723652"/>
          </a:xfrm>
        </p:spPr>
        <p:txBody>
          <a:bodyPr>
            <a:normAutofit/>
          </a:bodyPr>
          <a:lstStyle/>
          <a:p>
            <a:pPr algn="ctr"/>
            <a:r>
              <a:rPr lang="it-IT" sz="4800" dirty="0"/>
              <a:t>How does this work tho??</a:t>
            </a:r>
          </a:p>
          <a:p>
            <a:pPr algn="ctr"/>
            <a:r>
              <a:rPr lang="it-IT" sz="4800" dirty="0"/>
              <a:t>How can I edit it for my specific needs?</a:t>
            </a:r>
            <a:endParaRPr lang="en-US" sz="4800" dirty="0"/>
          </a:p>
        </p:txBody>
      </p:sp>
      <p:pic>
        <p:nvPicPr>
          <p:cNvPr id="7" name="Picture 6" descr="Athletic woman thinking">
            <a:extLst>
              <a:ext uri="{FF2B5EF4-FFF2-40B4-BE49-F238E27FC236}">
                <a16:creationId xmlns:a16="http://schemas.microsoft.com/office/drawing/2014/main" id="{3FAF6484-0B3F-9F38-3712-59A997374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1461" y="548674"/>
            <a:ext cx="1630458" cy="5671152"/>
          </a:xfrm>
          <a:prstGeom prst="rect">
            <a:avLst/>
          </a:prstGeom>
        </p:spPr>
      </p:pic>
      <p:sp>
        <p:nvSpPr>
          <p:cNvPr id="16" name="Freeform: Shape 15">
            <a:extLst>
              <a:ext uri="{FF2B5EF4-FFF2-40B4-BE49-F238E27FC236}">
                <a16:creationId xmlns:a16="http://schemas.microsoft.com/office/drawing/2014/main" id="{6F7FF329-CA33-4304-B33D-1E52A8B67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8179" flipH="1">
            <a:off x="451704" y="462379"/>
            <a:ext cx="7484484" cy="5843743"/>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05831"/>
              <a:gd name="connsiteY0" fmla="*/ 731902 h 758856"/>
              <a:gd name="connsiteX1" fmla="*/ 373741 w 805831"/>
              <a:gd name="connsiteY1" fmla="*/ 757848 h 758856"/>
              <a:gd name="connsiteX2" fmla="*/ 683896 w 805831"/>
              <a:gd name="connsiteY2" fmla="*/ 696479 h 758856"/>
              <a:gd name="connsiteX3" fmla="*/ 803316 w 805831"/>
              <a:gd name="connsiteY3" fmla="*/ 453428 h 758856"/>
              <a:gd name="connsiteX4" fmla="*/ 588282 w 805831"/>
              <a:gd name="connsiteY4" fmla="*/ 3537 h 758856"/>
              <a:gd name="connsiteX5" fmla="*/ 59263 w 805831"/>
              <a:gd name="connsiteY5" fmla="*/ 319863 h 758856"/>
              <a:gd name="connsiteX6" fmla="*/ 56596 w 805831"/>
              <a:gd name="connsiteY6" fmla="*/ 630854 h 758856"/>
              <a:gd name="connsiteX7" fmla="*/ 0 w 805831"/>
              <a:gd name="connsiteY7" fmla="*/ 731902 h 758856"/>
              <a:gd name="connsiteX0" fmla="*/ 0 w 822941"/>
              <a:gd name="connsiteY0" fmla="*/ 731902 h 758856"/>
              <a:gd name="connsiteX1" fmla="*/ 373741 w 822941"/>
              <a:gd name="connsiteY1" fmla="*/ 757848 h 758856"/>
              <a:gd name="connsiteX2" fmla="*/ 683896 w 822941"/>
              <a:gd name="connsiteY2" fmla="*/ 696479 h 758856"/>
              <a:gd name="connsiteX3" fmla="*/ 820887 w 822941"/>
              <a:gd name="connsiteY3" fmla="*/ 468892 h 758856"/>
              <a:gd name="connsiteX4" fmla="*/ 588282 w 822941"/>
              <a:gd name="connsiteY4" fmla="*/ 3537 h 758856"/>
              <a:gd name="connsiteX5" fmla="*/ 59263 w 822941"/>
              <a:gd name="connsiteY5" fmla="*/ 319863 h 758856"/>
              <a:gd name="connsiteX6" fmla="*/ 56596 w 822941"/>
              <a:gd name="connsiteY6" fmla="*/ 630854 h 758856"/>
              <a:gd name="connsiteX7" fmla="*/ 0 w 822941"/>
              <a:gd name="connsiteY7" fmla="*/ 731902 h 758856"/>
              <a:gd name="connsiteX0" fmla="*/ 0 w 823675"/>
              <a:gd name="connsiteY0" fmla="*/ 731902 h 760400"/>
              <a:gd name="connsiteX1" fmla="*/ 373741 w 823675"/>
              <a:gd name="connsiteY1" fmla="*/ 757848 h 760400"/>
              <a:gd name="connsiteX2" fmla="*/ 695077 w 823675"/>
              <a:gd name="connsiteY2" fmla="*/ 729340 h 760400"/>
              <a:gd name="connsiteX3" fmla="*/ 820887 w 823675"/>
              <a:gd name="connsiteY3" fmla="*/ 468892 h 760400"/>
              <a:gd name="connsiteX4" fmla="*/ 588282 w 823675"/>
              <a:gd name="connsiteY4" fmla="*/ 3537 h 760400"/>
              <a:gd name="connsiteX5" fmla="*/ 59263 w 823675"/>
              <a:gd name="connsiteY5" fmla="*/ 319863 h 760400"/>
              <a:gd name="connsiteX6" fmla="*/ 56596 w 823675"/>
              <a:gd name="connsiteY6" fmla="*/ 630854 h 760400"/>
              <a:gd name="connsiteX7" fmla="*/ 0 w 823675"/>
              <a:gd name="connsiteY7" fmla="*/ 731902 h 760400"/>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86869"/>
              <a:gd name="connsiteX1" fmla="*/ 166906 w 823675"/>
              <a:gd name="connsiteY1" fmla="*/ 737073 h 786869"/>
              <a:gd name="connsiteX2" fmla="*/ 381728 w 823675"/>
              <a:gd name="connsiteY2" fmla="*/ 786843 h 786869"/>
              <a:gd name="connsiteX3" fmla="*/ 695077 w 823675"/>
              <a:gd name="connsiteY3" fmla="*/ 729340 h 786869"/>
              <a:gd name="connsiteX4" fmla="*/ 820887 w 823675"/>
              <a:gd name="connsiteY4" fmla="*/ 468892 h 786869"/>
              <a:gd name="connsiteX5" fmla="*/ 588282 w 823675"/>
              <a:gd name="connsiteY5" fmla="*/ 3537 h 786869"/>
              <a:gd name="connsiteX6" fmla="*/ 59263 w 823675"/>
              <a:gd name="connsiteY6" fmla="*/ 319863 h 786869"/>
              <a:gd name="connsiteX7" fmla="*/ 56596 w 823675"/>
              <a:gd name="connsiteY7" fmla="*/ 630854 h 786869"/>
              <a:gd name="connsiteX8" fmla="*/ 0 w 823675"/>
              <a:gd name="connsiteY8" fmla="*/ 731902 h 786869"/>
              <a:gd name="connsiteX0" fmla="*/ 0 w 823675"/>
              <a:gd name="connsiteY0" fmla="*/ 731902 h 792665"/>
              <a:gd name="connsiteX1" fmla="*/ 166906 w 823675"/>
              <a:gd name="connsiteY1" fmla="*/ 737073 h 792665"/>
              <a:gd name="connsiteX2" fmla="*/ 391312 w 823675"/>
              <a:gd name="connsiteY2" fmla="*/ 792642 h 792665"/>
              <a:gd name="connsiteX3" fmla="*/ 695077 w 823675"/>
              <a:gd name="connsiteY3" fmla="*/ 729340 h 792665"/>
              <a:gd name="connsiteX4" fmla="*/ 820887 w 823675"/>
              <a:gd name="connsiteY4" fmla="*/ 468892 h 792665"/>
              <a:gd name="connsiteX5" fmla="*/ 588282 w 823675"/>
              <a:gd name="connsiteY5" fmla="*/ 3537 h 792665"/>
              <a:gd name="connsiteX6" fmla="*/ 59263 w 823675"/>
              <a:gd name="connsiteY6" fmla="*/ 319863 h 792665"/>
              <a:gd name="connsiteX7" fmla="*/ 56596 w 823675"/>
              <a:gd name="connsiteY7" fmla="*/ 630854 h 792665"/>
              <a:gd name="connsiteX8" fmla="*/ 0 w 823675"/>
              <a:gd name="connsiteY8" fmla="*/ 731902 h 792665"/>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6596 w 823675"/>
              <a:gd name="connsiteY7" fmla="*/ 630854 h 777210"/>
              <a:gd name="connsiteX8" fmla="*/ 0 w 823675"/>
              <a:gd name="connsiteY8" fmla="*/ 731902 h 777210"/>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1617 w 823675"/>
              <a:gd name="connsiteY7" fmla="*/ 627352 h 777210"/>
              <a:gd name="connsiteX8" fmla="*/ 0 w 823675"/>
              <a:gd name="connsiteY8" fmla="*/ 731902 h 777210"/>
              <a:gd name="connsiteX0" fmla="*/ 0 w 823675"/>
              <a:gd name="connsiteY0" fmla="*/ 732801 h 778109"/>
              <a:gd name="connsiteX1" fmla="*/ 166906 w 823675"/>
              <a:gd name="connsiteY1" fmla="*/ 737972 h 778109"/>
              <a:gd name="connsiteX2" fmla="*/ 391312 w 823675"/>
              <a:gd name="connsiteY2" fmla="*/ 778077 h 778109"/>
              <a:gd name="connsiteX3" fmla="*/ 695077 w 823675"/>
              <a:gd name="connsiteY3" fmla="*/ 730239 h 778109"/>
              <a:gd name="connsiteX4" fmla="*/ 820887 w 823675"/>
              <a:gd name="connsiteY4" fmla="*/ 469791 h 778109"/>
              <a:gd name="connsiteX5" fmla="*/ 588282 w 823675"/>
              <a:gd name="connsiteY5" fmla="*/ 4436 h 778109"/>
              <a:gd name="connsiteX6" fmla="*/ 39641 w 823675"/>
              <a:gd name="connsiteY6" fmla="*/ 312540 h 778109"/>
              <a:gd name="connsiteX7" fmla="*/ 51617 w 823675"/>
              <a:gd name="connsiteY7" fmla="*/ 628251 h 778109"/>
              <a:gd name="connsiteX8" fmla="*/ 0 w 823675"/>
              <a:gd name="connsiteY8" fmla="*/ 732801 h 778109"/>
              <a:gd name="connsiteX0" fmla="*/ 0 w 823675"/>
              <a:gd name="connsiteY0" fmla="*/ 732965 h 778273"/>
              <a:gd name="connsiteX1" fmla="*/ 166906 w 823675"/>
              <a:gd name="connsiteY1" fmla="*/ 738136 h 778273"/>
              <a:gd name="connsiteX2" fmla="*/ 391312 w 823675"/>
              <a:gd name="connsiteY2" fmla="*/ 778241 h 778273"/>
              <a:gd name="connsiteX3" fmla="*/ 695077 w 823675"/>
              <a:gd name="connsiteY3" fmla="*/ 730403 h 778273"/>
              <a:gd name="connsiteX4" fmla="*/ 820887 w 823675"/>
              <a:gd name="connsiteY4" fmla="*/ 469955 h 778273"/>
              <a:gd name="connsiteX5" fmla="*/ 588282 w 823675"/>
              <a:gd name="connsiteY5" fmla="*/ 4600 h 778273"/>
              <a:gd name="connsiteX6" fmla="*/ 31572 w 823675"/>
              <a:gd name="connsiteY6" fmla="*/ 311368 h 778273"/>
              <a:gd name="connsiteX7" fmla="*/ 51617 w 823675"/>
              <a:gd name="connsiteY7" fmla="*/ 628415 h 778273"/>
              <a:gd name="connsiteX8" fmla="*/ 0 w 823675"/>
              <a:gd name="connsiteY8" fmla="*/ 732965 h 77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675" h="778273">
                <a:moveTo>
                  <a:pt x="0" y="732965"/>
                </a:moveTo>
                <a:cubicBezTo>
                  <a:pt x="17853" y="736493"/>
                  <a:pt x="104616" y="733812"/>
                  <a:pt x="166906" y="738136"/>
                </a:cubicBezTo>
                <a:cubicBezTo>
                  <a:pt x="229196" y="742460"/>
                  <a:pt x="303284" y="779530"/>
                  <a:pt x="391312" y="778241"/>
                </a:cubicBezTo>
                <a:cubicBezTo>
                  <a:pt x="479340" y="776952"/>
                  <a:pt x="621884" y="774696"/>
                  <a:pt x="695077" y="730403"/>
                </a:cubicBezTo>
                <a:cubicBezTo>
                  <a:pt x="768270" y="686110"/>
                  <a:pt x="838686" y="590922"/>
                  <a:pt x="820887" y="469955"/>
                </a:cubicBezTo>
                <a:cubicBezTo>
                  <a:pt x="803088" y="348988"/>
                  <a:pt x="795207" y="48292"/>
                  <a:pt x="588282" y="4600"/>
                </a:cubicBezTo>
                <a:cubicBezTo>
                  <a:pt x="492555" y="-2543"/>
                  <a:pt x="66148" y="-39533"/>
                  <a:pt x="31572" y="311368"/>
                </a:cubicBezTo>
                <a:cubicBezTo>
                  <a:pt x="15666" y="420334"/>
                  <a:pt x="51617" y="565074"/>
                  <a:pt x="51617" y="628415"/>
                </a:cubicBezTo>
                <a:cubicBezTo>
                  <a:pt x="52094" y="700138"/>
                  <a:pt x="0" y="732965"/>
                  <a:pt x="0" y="732965"/>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3919517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0B954DB-3D1C-E31F-5DD5-E95F5F210F9A}"/>
            </a:ext>
          </a:extLst>
        </p:cNvPr>
        <p:cNvGrpSpPr/>
        <p:nvPr/>
      </p:nvGrpSpPr>
      <p:grpSpPr>
        <a:xfrm>
          <a:off x="0" y="0"/>
          <a:ext cx="0" cy="0"/>
          <a:chOff x="0" y="0"/>
          <a:chExt cx="0" cy="0"/>
        </a:xfrm>
      </p:grpSpPr>
      <p:sp>
        <p:nvSpPr>
          <p:cNvPr id="34" name="Freeform: Shape 33">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36" name="Rectangle 35">
            <a:extLst>
              <a:ext uri="{FF2B5EF4-FFF2-40B4-BE49-F238E27FC236}">
                <a16:creationId xmlns:a16="http://schemas.microsoft.com/office/drawing/2014/main" id="{F2B4CD28-604D-4D9D-89A8-12FAC7245F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ustomer service man explaining smiling">
            <a:extLst>
              <a:ext uri="{FF2B5EF4-FFF2-40B4-BE49-F238E27FC236}">
                <a16:creationId xmlns:a16="http://schemas.microsoft.com/office/drawing/2014/main" id="{862DCB9D-8F51-A9FC-72EE-E234E8FE8D42}"/>
              </a:ext>
            </a:extLst>
          </p:cNvPr>
          <p:cNvPicPr>
            <a:picLocks noChangeAspect="1"/>
          </p:cNvPicPr>
          <p:nvPr/>
        </p:nvPicPr>
        <p:blipFill>
          <a:blip r:embed="rId2">
            <a:extLst>
              <a:ext uri="{28A0092B-C50C-407E-A947-70E740481C1C}">
                <a14:useLocalDpi xmlns:a14="http://schemas.microsoft.com/office/drawing/2010/main" val="0"/>
              </a:ext>
            </a:extLst>
          </a:blip>
          <a:srcRect r="-2" b="45155"/>
          <a:stretch>
            <a:fillRect/>
          </a:stretch>
        </p:blipFill>
        <p:spPr>
          <a:xfrm>
            <a:off x="20" y="10"/>
            <a:ext cx="12191981" cy="6857990"/>
          </a:xfrm>
          <a:prstGeom prst="rect">
            <a:avLst/>
          </a:prstGeom>
        </p:spPr>
      </p:pic>
      <p:sp>
        <p:nvSpPr>
          <p:cNvPr id="37" name="Freeform: Shape 36">
            <a:extLst>
              <a:ext uri="{FF2B5EF4-FFF2-40B4-BE49-F238E27FC236}">
                <a16:creationId xmlns:a16="http://schemas.microsoft.com/office/drawing/2014/main" id="{C9AD5DBC-DEC2-48AB-A2B9-164512BEA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97424">
            <a:off x="496546" y="475905"/>
            <a:ext cx="5522001" cy="2792916"/>
          </a:xfrm>
          <a:custGeom>
            <a:avLst/>
            <a:gdLst>
              <a:gd name="connsiteX0" fmla="*/ 891379 w 4662985"/>
              <a:gd name="connsiteY0" fmla="*/ 1591181 h 1931508"/>
              <a:gd name="connsiteX1" fmla="*/ 126235 w 4662985"/>
              <a:gd name="connsiteY1" fmla="*/ 1242280 h 1931508"/>
              <a:gd name="connsiteX2" fmla="*/ 8887 w 4662985"/>
              <a:gd name="connsiteY2" fmla="*/ 549241 h 1931508"/>
              <a:gd name="connsiteX3" fmla="*/ 481994 w 4662985"/>
              <a:gd name="connsiteY3" fmla="*/ 38891 h 1931508"/>
              <a:gd name="connsiteX4" fmla="*/ 4176837 w 4662985"/>
              <a:gd name="connsiteY4" fmla="*/ 108043 h 1931508"/>
              <a:gd name="connsiteX5" fmla="*/ 4661945 w 4662985"/>
              <a:gd name="connsiteY5" fmla="*/ 598104 h 1931508"/>
              <a:gd name="connsiteX6" fmla="*/ 4354479 w 4662985"/>
              <a:gd name="connsiteY6" fmla="*/ 1472118 h 1931508"/>
              <a:gd name="connsiteX7" fmla="*/ 1274188 w 4662985"/>
              <a:gd name="connsiteY7" fmla="*/ 1591276 h 1931508"/>
              <a:gd name="connsiteX8" fmla="*/ 896713 w 4662985"/>
              <a:gd name="connsiteY8" fmla="*/ 1931509 h 1931508"/>
              <a:gd name="connsiteX9" fmla="*/ 891379 w 4662985"/>
              <a:gd name="connsiteY9" fmla="*/ 1591181 h 1931508"/>
              <a:gd name="connsiteX0" fmla="*/ 891157 w 4662763"/>
              <a:gd name="connsiteY0" fmla="*/ 1591181 h 1931509"/>
              <a:gd name="connsiteX1" fmla="*/ 215888 w 4662763"/>
              <a:gd name="connsiteY1" fmla="*/ 1252973 h 1931509"/>
              <a:gd name="connsiteX2" fmla="*/ 8665 w 4662763"/>
              <a:gd name="connsiteY2" fmla="*/ 549241 h 1931509"/>
              <a:gd name="connsiteX3" fmla="*/ 481772 w 4662763"/>
              <a:gd name="connsiteY3" fmla="*/ 38891 h 1931509"/>
              <a:gd name="connsiteX4" fmla="*/ 4176615 w 4662763"/>
              <a:gd name="connsiteY4" fmla="*/ 108043 h 1931509"/>
              <a:gd name="connsiteX5" fmla="*/ 4661723 w 4662763"/>
              <a:gd name="connsiteY5" fmla="*/ 598104 h 1931509"/>
              <a:gd name="connsiteX6" fmla="*/ 4354257 w 4662763"/>
              <a:gd name="connsiteY6" fmla="*/ 1472118 h 1931509"/>
              <a:gd name="connsiteX7" fmla="*/ 1273966 w 4662763"/>
              <a:gd name="connsiteY7" fmla="*/ 1591276 h 1931509"/>
              <a:gd name="connsiteX8" fmla="*/ 896491 w 4662763"/>
              <a:gd name="connsiteY8" fmla="*/ 1931509 h 1931509"/>
              <a:gd name="connsiteX9" fmla="*/ 891157 w 4662763"/>
              <a:gd name="connsiteY9" fmla="*/ 1591181 h 1931509"/>
              <a:gd name="connsiteX0" fmla="*/ 893955 w 4665561"/>
              <a:gd name="connsiteY0" fmla="*/ 1591181 h 1931509"/>
              <a:gd name="connsiteX1" fmla="*/ 218686 w 4665561"/>
              <a:gd name="connsiteY1" fmla="*/ 1252973 h 1931509"/>
              <a:gd name="connsiteX2" fmla="*/ 11463 w 4665561"/>
              <a:gd name="connsiteY2" fmla="*/ 549241 h 1931509"/>
              <a:gd name="connsiteX3" fmla="*/ 484570 w 4665561"/>
              <a:gd name="connsiteY3" fmla="*/ 38891 h 1931509"/>
              <a:gd name="connsiteX4" fmla="*/ 4179413 w 4665561"/>
              <a:gd name="connsiteY4" fmla="*/ 108043 h 1931509"/>
              <a:gd name="connsiteX5" fmla="*/ 4664521 w 4665561"/>
              <a:gd name="connsiteY5" fmla="*/ 598104 h 1931509"/>
              <a:gd name="connsiteX6" fmla="*/ 4357055 w 4665561"/>
              <a:gd name="connsiteY6" fmla="*/ 1472118 h 1931509"/>
              <a:gd name="connsiteX7" fmla="*/ 1276764 w 4665561"/>
              <a:gd name="connsiteY7" fmla="*/ 1591276 h 1931509"/>
              <a:gd name="connsiteX8" fmla="*/ 899289 w 4665561"/>
              <a:gd name="connsiteY8" fmla="*/ 1931509 h 1931509"/>
              <a:gd name="connsiteX9" fmla="*/ 893955 w 4665561"/>
              <a:gd name="connsiteY9" fmla="*/ 1591181 h 1931509"/>
              <a:gd name="connsiteX0" fmla="*/ 882812 w 4654418"/>
              <a:gd name="connsiteY0" fmla="*/ 1591181 h 1931509"/>
              <a:gd name="connsiteX1" fmla="*/ 409762 w 4654418"/>
              <a:gd name="connsiteY1" fmla="*/ 1317128 h 1931509"/>
              <a:gd name="connsiteX2" fmla="*/ 320 w 4654418"/>
              <a:gd name="connsiteY2" fmla="*/ 549241 h 1931509"/>
              <a:gd name="connsiteX3" fmla="*/ 473427 w 4654418"/>
              <a:gd name="connsiteY3" fmla="*/ 38891 h 1931509"/>
              <a:gd name="connsiteX4" fmla="*/ 4168270 w 4654418"/>
              <a:gd name="connsiteY4" fmla="*/ 108043 h 1931509"/>
              <a:gd name="connsiteX5" fmla="*/ 4653378 w 4654418"/>
              <a:gd name="connsiteY5" fmla="*/ 598104 h 1931509"/>
              <a:gd name="connsiteX6" fmla="*/ 4345912 w 4654418"/>
              <a:gd name="connsiteY6" fmla="*/ 1472118 h 1931509"/>
              <a:gd name="connsiteX7" fmla="*/ 1265621 w 4654418"/>
              <a:gd name="connsiteY7" fmla="*/ 1591276 h 1931509"/>
              <a:gd name="connsiteX8" fmla="*/ 888146 w 4654418"/>
              <a:gd name="connsiteY8" fmla="*/ 1931509 h 1931509"/>
              <a:gd name="connsiteX9" fmla="*/ 882812 w 4654418"/>
              <a:gd name="connsiteY9" fmla="*/ 1591181 h 1931509"/>
              <a:gd name="connsiteX0" fmla="*/ 721472 w 4493078"/>
              <a:gd name="connsiteY0" fmla="*/ 1576074 h 1916402"/>
              <a:gd name="connsiteX1" fmla="*/ 248422 w 4493078"/>
              <a:gd name="connsiteY1" fmla="*/ 1302021 h 1916402"/>
              <a:gd name="connsiteX2" fmla="*/ 198481 w 4493078"/>
              <a:gd name="connsiteY2" fmla="*/ 544828 h 1916402"/>
              <a:gd name="connsiteX3" fmla="*/ 312087 w 4493078"/>
              <a:gd name="connsiteY3" fmla="*/ 23784 h 1916402"/>
              <a:gd name="connsiteX4" fmla="*/ 4006930 w 4493078"/>
              <a:gd name="connsiteY4" fmla="*/ 92936 h 1916402"/>
              <a:gd name="connsiteX5" fmla="*/ 4492038 w 4493078"/>
              <a:gd name="connsiteY5" fmla="*/ 582997 h 1916402"/>
              <a:gd name="connsiteX6" fmla="*/ 4184572 w 4493078"/>
              <a:gd name="connsiteY6" fmla="*/ 1457011 h 1916402"/>
              <a:gd name="connsiteX7" fmla="*/ 1104281 w 4493078"/>
              <a:gd name="connsiteY7" fmla="*/ 1576169 h 1916402"/>
              <a:gd name="connsiteX8" fmla="*/ 726806 w 4493078"/>
              <a:gd name="connsiteY8" fmla="*/ 1916402 h 1916402"/>
              <a:gd name="connsiteX9" fmla="*/ 721472 w 4493078"/>
              <a:gd name="connsiteY9" fmla="*/ 1576074 h 1916402"/>
              <a:gd name="connsiteX0" fmla="*/ 571898 w 4363378"/>
              <a:gd name="connsiteY0" fmla="*/ 1544826 h 1885154"/>
              <a:gd name="connsiteX1" fmla="*/ 98848 w 4363378"/>
              <a:gd name="connsiteY1" fmla="*/ 1270773 h 1885154"/>
              <a:gd name="connsiteX2" fmla="*/ 48907 w 4363378"/>
              <a:gd name="connsiteY2" fmla="*/ 513580 h 1885154"/>
              <a:gd name="connsiteX3" fmla="*/ 668060 w 4363378"/>
              <a:gd name="connsiteY3" fmla="*/ 56691 h 1885154"/>
              <a:gd name="connsiteX4" fmla="*/ 3857356 w 4363378"/>
              <a:gd name="connsiteY4" fmla="*/ 61688 h 1885154"/>
              <a:gd name="connsiteX5" fmla="*/ 4342464 w 4363378"/>
              <a:gd name="connsiteY5" fmla="*/ 551749 h 1885154"/>
              <a:gd name="connsiteX6" fmla="*/ 4034998 w 4363378"/>
              <a:gd name="connsiteY6" fmla="*/ 1425763 h 1885154"/>
              <a:gd name="connsiteX7" fmla="*/ 954707 w 4363378"/>
              <a:gd name="connsiteY7" fmla="*/ 1544921 h 1885154"/>
              <a:gd name="connsiteX8" fmla="*/ 577232 w 4363378"/>
              <a:gd name="connsiteY8" fmla="*/ 1885154 h 1885154"/>
              <a:gd name="connsiteX9" fmla="*/ 571898 w 4363378"/>
              <a:gd name="connsiteY9" fmla="*/ 1544826 h 1885154"/>
              <a:gd name="connsiteX0" fmla="*/ 571898 w 4363379"/>
              <a:gd name="connsiteY0" fmla="*/ 1544826 h 1885154"/>
              <a:gd name="connsiteX1" fmla="*/ 98848 w 4363379"/>
              <a:gd name="connsiteY1" fmla="*/ 1270773 h 1885154"/>
              <a:gd name="connsiteX2" fmla="*/ 48907 w 4363379"/>
              <a:gd name="connsiteY2" fmla="*/ 513580 h 1885154"/>
              <a:gd name="connsiteX3" fmla="*/ 668060 w 4363379"/>
              <a:gd name="connsiteY3" fmla="*/ 56691 h 1885154"/>
              <a:gd name="connsiteX4" fmla="*/ 3857356 w 4363379"/>
              <a:gd name="connsiteY4" fmla="*/ 61688 h 1885154"/>
              <a:gd name="connsiteX5" fmla="*/ 4342464 w 4363379"/>
              <a:gd name="connsiteY5" fmla="*/ 551749 h 1885154"/>
              <a:gd name="connsiteX6" fmla="*/ 4034998 w 4363379"/>
              <a:gd name="connsiteY6" fmla="*/ 1425763 h 1885154"/>
              <a:gd name="connsiteX7" fmla="*/ 954707 w 4363379"/>
              <a:gd name="connsiteY7" fmla="*/ 1544921 h 1885154"/>
              <a:gd name="connsiteX8" fmla="*/ 577232 w 4363379"/>
              <a:gd name="connsiteY8" fmla="*/ 1885154 h 1885154"/>
              <a:gd name="connsiteX9" fmla="*/ 571898 w 4363379"/>
              <a:gd name="connsiteY9" fmla="*/ 1544826 h 1885154"/>
              <a:gd name="connsiteX0" fmla="*/ 577456 w 4368937"/>
              <a:gd name="connsiteY0" fmla="*/ 1544826 h 1885154"/>
              <a:gd name="connsiteX1" fmla="*/ 104406 w 4368937"/>
              <a:gd name="connsiteY1" fmla="*/ 1270773 h 1885154"/>
              <a:gd name="connsiteX2" fmla="*/ 54465 w 4368937"/>
              <a:gd name="connsiteY2" fmla="*/ 513580 h 1885154"/>
              <a:gd name="connsiteX3" fmla="*/ 673618 w 4368937"/>
              <a:gd name="connsiteY3" fmla="*/ 56691 h 1885154"/>
              <a:gd name="connsiteX4" fmla="*/ 3862914 w 4368937"/>
              <a:gd name="connsiteY4" fmla="*/ 61688 h 1885154"/>
              <a:gd name="connsiteX5" fmla="*/ 4348022 w 4368937"/>
              <a:gd name="connsiteY5" fmla="*/ 551749 h 1885154"/>
              <a:gd name="connsiteX6" fmla="*/ 4040556 w 4368937"/>
              <a:gd name="connsiteY6" fmla="*/ 1425763 h 1885154"/>
              <a:gd name="connsiteX7" fmla="*/ 960265 w 4368937"/>
              <a:gd name="connsiteY7" fmla="*/ 1544921 h 1885154"/>
              <a:gd name="connsiteX8" fmla="*/ 582790 w 4368937"/>
              <a:gd name="connsiteY8" fmla="*/ 1885154 h 1885154"/>
              <a:gd name="connsiteX9" fmla="*/ 577456 w 4368937"/>
              <a:gd name="connsiteY9" fmla="*/ 1544826 h 1885154"/>
              <a:gd name="connsiteX0" fmla="*/ 558214 w 4349695"/>
              <a:gd name="connsiteY0" fmla="*/ 1544826 h 1885154"/>
              <a:gd name="connsiteX1" fmla="*/ 141335 w 4349695"/>
              <a:gd name="connsiteY1" fmla="*/ 1249388 h 1885154"/>
              <a:gd name="connsiteX2" fmla="*/ 35223 w 4349695"/>
              <a:gd name="connsiteY2" fmla="*/ 513580 h 1885154"/>
              <a:gd name="connsiteX3" fmla="*/ 654376 w 4349695"/>
              <a:gd name="connsiteY3" fmla="*/ 56691 h 1885154"/>
              <a:gd name="connsiteX4" fmla="*/ 3843672 w 4349695"/>
              <a:gd name="connsiteY4" fmla="*/ 61688 h 1885154"/>
              <a:gd name="connsiteX5" fmla="*/ 4328780 w 4349695"/>
              <a:gd name="connsiteY5" fmla="*/ 551749 h 1885154"/>
              <a:gd name="connsiteX6" fmla="*/ 4021314 w 4349695"/>
              <a:gd name="connsiteY6" fmla="*/ 1425763 h 1885154"/>
              <a:gd name="connsiteX7" fmla="*/ 941023 w 4349695"/>
              <a:gd name="connsiteY7" fmla="*/ 1544921 h 1885154"/>
              <a:gd name="connsiteX8" fmla="*/ 563548 w 4349695"/>
              <a:gd name="connsiteY8" fmla="*/ 1885154 h 1885154"/>
              <a:gd name="connsiteX9" fmla="*/ 558214 w 4349695"/>
              <a:gd name="connsiteY9" fmla="*/ 1544826 h 1885154"/>
              <a:gd name="connsiteX0" fmla="*/ 533956 w 4325437"/>
              <a:gd name="connsiteY0" fmla="*/ 1544826 h 1885154"/>
              <a:gd name="connsiteX1" fmla="*/ 117077 w 4325437"/>
              <a:gd name="connsiteY1" fmla="*/ 1249388 h 1885154"/>
              <a:gd name="connsiteX2" fmla="*/ 10965 w 4325437"/>
              <a:gd name="connsiteY2" fmla="*/ 513580 h 1885154"/>
              <a:gd name="connsiteX3" fmla="*/ 630118 w 4325437"/>
              <a:gd name="connsiteY3" fmla="*/ 56691 h 1885154"/>
              <a:gd name="connsiteX4" fmla="*/ 3819414 w 4325437"/>
              <a:gd name="connsiteY4" fmla="*/ 61688 h 1885154"/>
              <a:gd name="connsiteX5" fmla="*/ 4304522 w 4325437"/>
              <a:gd name="connsiteY5" fmla="*/ 551749 h 1885154"/>
              <a:gd name="connsiteX6" fmla="*/ 3997056 w 4325437"/>
              <a:gd name="connsiteY6" fmla="*/ 1425763 h 1885154"/>
              <a:gd name="connsiteX7" fmla="*/ 916765 w 4325437"/>
              <a:gd name="connsiteY7" fmla="*/ 1544921 h 1885154"/>
              <a:gd name="connsiteX8" fmla="*/ 539290 w 4325437"/>
              <a:gd name="connsiteY8" fmla="*/ 1885154 h 1885154"/>
              <a:gd name="connsiteX9" fmla="*/ 533956 w 4325437"/>
              <a:gd name="connsiteY9" fmla="*/ 1544826 h 1885154"/>
              <a:gd name="connsiteX0" fmla="*/ 541936 w 4333417"/>
              <a:gd name="connsiteY0" fmla="*/ 1542160 h 1882488"/>
              <a:gd name="connsiteX1" fmla="*/ 125057 w 4333417"/>
              <a:gd name="connsiteY1" fmla="*/ 1246722 h 1882488"/>
              <a:gd name="connsiteX2" fmla="*/ 7711 w 4333417"/>
              <a:gd name="connsiteY2" fmla="*/ 468144 h 1882488"/>
              <a:gd name="connsiteX3" fmla="*/ 638098 w 4333417"/>
              <a:gd name="connsiteY3" fmla="*/ 54025 h 1882488"/>
              <a:gd name="connsiteX4" fmla="*/ 3827394 w 4333417"/>
              <a:gd name="connsiteY4" fmla="*/ 59022 h 1882488"/>
              <a:gd name="connsiteX5" fmla="*/ 4312502 w 4333417"/>
              <a:gd name="connsiteY5" fmla="*/ 549083 h 1882488"/>
              <a:gd name="connsiteX6" fmla="*/ 4005036 w 4333417"/>
              <a:gd name="connsiteY6" fmla="*/ 1423097 h 1882488"/>
              <a:gd name="connsiteX7" fmla="*/ 924745 w 4333417"/>
              <a:gd name="connsiteY7" fmla="*/ 1542255 h 1882488"/>
              <a:gd name="connsiteX8" fmla="*/ 547270 w 4333417"/>
              <a:gd name="connsiteY8" fmla="*/ 1882488 h 1882488"/>
              <a:gd name="connsiteX9" fmla="*/ 541936 w 4333417"/>
              <a:gd name="connsiteY9" fmla="*/ 1542160 h 1882488"/>
              <a:gd name="connsiteX0" fmla="*/ 541936 w 4388134"/>
              <a:gd name="connsiteY0" fmla="*/ 1552672 h 1893000"/>
              <a:gd name="connsiteX1" fmla="*/ 125057 w 4388134"/>
              <a:gd name="connsiteY1" fmla="*/ 1257234 h 1893000"/>
              <a:gd name="connsiteX2" fmla="*/ 7711 w 4388134"/>
              <a:gd name="connsiteY2" fmla="*/ 478656 h 1893000"/>
              <a:gd name="connsiteX3" fmla="*/ 638098 w 4388134"/>
              <a:gd name="connsiteY3" fmla="*/ 64537 h 1893000"/>
              <a:gd name="connsiteX4" fmla="*/ 3827394 w 4388134"/>
              <a:gd name="connsiteY4" fmla="*/ 69534 h 1893000"/>
              <a:gd name="connsiteX5" fmla="*/ 4357440 w 4388134"/>
              <a:gd name="connsiteY5" fmla="*/ 719981 h 1893000"/>
              <a:gd name="connsiteX6" fmla="*/ 4005036 w 4388134"/>
              <a:gd name="connsiteY6" fmla="*/ 1433609 h 1893000"/>
              <a:gd name="connsiteX7" fmla="*/ 924745 w 4388134"/>
              <a:gd name="connsiteY7" fmla="*/ 1552767 h 1893000"/>
              <a:gd name="connsiteX8" fmla="*/ 547270 w 4388134"/>
              <a:gd name="connsiteY8" fmla="*/ 1893000 h 1893000"/>
              <a:gd name="connsiteX9" fmla="*/ 541936 w 4388134"/>
              <a:gd name="connsiteY9" fmla="*/ 1552672 h 1893000"/>
              <a:gd name="connsiteX0" fmla="*/ 541936 w 4371319"/>
              <a:gd name="connsiteY0" fmla="*/ 1552672 h 1893000"/>
              <a:gd name="connsiteX1" fmla="*/ 125057 w 4371319"/>
              <a:gd name="connsiteY1" fmla="*/ 1257234 h 1893000"/>
              <a:gd name="connsiteX2" fmla="*/ 7711 w 4371319"/>
              <a:gd name="connsiteY2" fmla="*/ 478656 h 1893000"/>
              <a:gd name="connsiteX3" fmla="*/ 638098 w 4371319"/>
              <a:gd name="connsiteY3" fmla="*/ 64537 h 1893000"/>
              <a:gd name="connsiteX4" fmla="*/ 3827394 w 4371319"/>
              <a:gd name="connsiteY4" fmla="*/ 69534 h 1893000"/>
              <a:gd name="connsiteX5" fmla="*/ 4357440 w 4371319"/>
              <a:gd name="connsiteY5" fmla="*/ 719981 h 1893000"/>
              <a:gd name="connsiteX6" fmla="*/ 4005036 w 4371319"/>
              <a:gd name="connsiteY6" fmla="*/ 1433609 h 1893000"/>
              <a:gd name="connsiteX7" fmla="*/ 924745 w 4371319"/>
              <a:gd name="connsiteY7" fmla="*/ 1552767 h 1893000"/>
              <a:gd name="connsiteX8" fmla="*/ 547270 w 4371319"/>
              <a:gd name="connsiteY8" fmla="*/ 1893000 h 1893000"/>
              <a:gd name="connsiteX9" fmla="*/ 541936 w 4371319"/>
              <a:gd name="connsiteY9" fmla="*/ 1552672 h 1893000"/>
              <a:gd name="connsiteX0" fmla="*/ 541936 w 4371319"/>
              <a:gd name="connsiteY0" fmla="*/ 1552672 h 1860922"/>
              <a:gd name="connsiteX1" fmla="*/ 125057 w 4371319"/>
              <a:gd name="connsiteY1" fmla="*/ 1257234 h 1860922"/>
              <a:gd name="connsiteX2" fmla="*/ 7711 w 4371319"/>
              <a:gd name="connsiteY2" fmla="*/ 478656 h 1860922"/>
              <a:gd name="connsiteX3" fmla="*/ 638098 w 4371319"/>
              <a:gd name="connsiteY3" fmla="*/ 64537 h 1860922"/>
              <a:gd name="connsiteX4" fmla="*/ 3827394 w 4371319"/>
              <a:gd name="connsiteY4" fmla="*/ 69534 h 1860922"/>
              <a:gd name="connsiteX5" fmla="*/ 4357440 w 4371319"/>
              <a:gd name="connsiteY5" fmla="*/ 719981 h 1860922"/>
              <a:gd name="connsiteX6" fmla="*/ 4005036 w 4371319"/>
              <a:gd name="connsiteY6" fmla="*/ 1433609 h 1860922"/>
              <a:gd name="connsiteX7" fmla="*/ 924745 w 4371319"/>
              <a:gd name="connsiteY7" fmla="*/ 1552767 h 1860922"/>
              <a:gd name="connsiteX8" fmla="*/ 513567 w 4371319"/>
              <a:gd name="connsiteY8" fmla="*/ 1860922 h 1860922"/>
              <a:gd name="connsiteX9" fmla="*/ 541936 w 4371319"/>
              <a:gd name="connsiteY9" fmla="*/ 1552672 h 1860922"/>
              <a:gd name="connsiteX0" fmla="*/ 541936 w 4371319"/>
              <a:gd name="connsiteY0" fmla="*/ 1552672 h 1860922"/>
              <a:gd name="connsiteX1" fmla="*/ 125057 w 4371319"/>
              <a:gd name="connsiteY1" fmla="*/ 1257234 h 1860922"/>
              <a:gd name="connsiteX2" fmla="*/ 7711 w 4371319"/>
              <a:gd name="connsiteY2" fmla="*/ 478656 h 1860922"/>
              <a:gd name="connsiteX3" fmla="*/ 638098 w 4371319"/>
              <a:gd name="connsiteY3" fmla="*/ 64537 h 1860922"/>
              <a:gd name="connsiteX4" fmla="*/ 3827394 w 4371319"/>
              <a:gd name="connsiteY4" fmla="*/ 69534 h 1860922"/>
              <a:gd name="connsiteX5" fmla="*/ 4357440 w 4371319"/>
              <a:gd name="connsiteY5" fmla="*/ 719981 h 1860922"/>
              <a:gd name="connsiteX6" fmla="*/ 4003373 w 4371319"/>
              <a:gd name="connsiteY6" fmla="*/ 1412283 h 1860922"/>
              <a:gd name="connsiteX7" fmla="*/ 924745 w 4371319"/>
              <a:gd name="connsiteY7" fmla="*/ 1552767 h 1860922"/>
              <a:gd name="connsiteX8" fmla="*/ 513567 w 4371319"/>
              <a:gd name="connsiteY8" fmla="*/ 1860922 h 1860922"/>
              <a:gd name="connsiteX9" fmla="*/ 541936 w 4371319"/>
              <a:gd name="connsiteY9" fmla="*/ 1552672 h 1860922"/>
              <a:gd name="connsiteX0" fmla="*/ 541936 w 4372709"/>
              <a:gd name="connsiteY0" fmla="*/ 1574600 h 1882850"/>
              <a:gd name="connsiteX1" fmla="*/ 125057 w 4372709"/>
              <a:gd name="connsiteY1" fmla="*/ 1279162 h 1882850"/>
              <a:gd name="connsiteX2" fmla="*/ 7711 w 4372709"/>
              <a:gd name="connsiteY2" fmla="*/ 500584 h 1882850"/>
              <a:gd name="connsiteX3" fmla="*/ 638098 w 4372709"/>
              <a:gd name="connsiteY3" fmla="*/ 86465 h 1882850"/>
              <a:gd name="connsiteX4" fmla="*/ 3836101 w 4372709"/>
              <a:gd name="connsiteY4" fmla="*/ 58680 h 1882850"/>
              <a:gd name="connsiteX5" fmla="*/ 4357440 w 4372709"/>
              <a:gd name="connsiteY5" fmla="*/ 741909 h 1882850"/>
              <a:gd name="connsiteX6" fmla="*/ 4003373 w 4372709"/>
              <a:gd name="connsiteY6" fmla="*/ 1434211 h 1882850"/>
              <a:gd name="connsiteX7" fmla="*/ 924745 w 4372709"/>
              <a:gd name="connsiteY7" fmla="*/ 1574695 h 1882850"/>
              <a:gd name="connsiteX8" fmla="*/ 513567 w 4372709"/>
              <a:gd name="connsiteY8" fmla="*/ 1882850 h 1882850"/>
              <a:gd name="connsiteX9" fmla="*/ 541936 w 4372709"/>
              <a:gd name="connsiteY9" fmla="*/ 1574600 h 1882850"/>
              <a:gd name="connsiteX0" fmla="*/ 596079 w 4426852"/>
              <a:gd name="connsiteY0" fmla="*/ 1574294 h 1882544"/>
              <a:gd name="connsiteX1" fmla="*/ 179200 w 4426852"/>
              <a:gd name="connsiteY1" fmla="*/ 1278856 h 1882544"/>
              <a:gd name="connsiteX2" fmla="*/ 5005 w 4426852"/>
              <a:gd name="connsiteY2" fmla="*/ 493573 h 1882544"/>
              <a:gd name="connsiteX3" fmla="*/ 692241 w 4426852"/>
              <a:gd name="connsiteY3" fmla="*/ 86159 h 1882544"/>
              <a:gd name="connsiteX4" fmla="*/ 3890244 w 4426852"/>
              <a:gd name="connsiteY4" fmla="*/ 58374 h 1882544"/>
              <a:gd name="connsiteX5" fmla="*/ 4411583 w 4426852"/>
              <a:gd name="connsiteY5" fmla="*/ 741603 h 1882544"/>
              <a:gd name="connsiteX6" fmla="*/ 4057516 w 4426852"/>
              <a:gd name="connsiteY6" fmla="*/ 1433905 h 1882544"/>
              <a:gd name="connsiteX7" fmla="*/ 978888 w 4426852"/>
              <a:gd name="connsiteY7" fmla="*/ 1574389 h 1882544"/>
              <a:gd name="connsiteX8" fmla="*/ 567710 w 4426852"/>
              <a:gd name="connsiteY8" fmla="*/ 1882544 h 1882544"/>
              <a:gd name="connsiteX9" fmla="*/ 596079 w 4426852"/>
              <a:gd name="connsiteY9" fmla="*/ 1574294 h 1882544"/>
              <a:gd name="connsiteX0" fmla="*/ 614119 w 4445340"/>
              <a:gd name="connsiteY0" fmla="*/ 1619631 h 1927881"/>
              <a:gd name="connsiteX1" fmla="*/ 197240 w 4445340"/>
              <a:gd name="connsiteY1" fmla="*/ 1324193 h 1927881"/>
              <a:gd name="connsiteX2" fmla="*/ 23045 w 4445340"/>
              <a:gd name="connsiteY2" fmla="*/ 538910 h 1927881"/>
              <a:gd name="connsiteX3" fmla="*/ 692421 w 4445340"/>
              <a:gd name="connsiteY3" fmla="*/ 46983 h 1927881"/>
              <a:gd name="connsiteX4" fmla="*/ 3908284 w 4445340"/>
              <a:gd name="connsiteY4" fmla="*/ 103711 h 1927881"/>
              <a:gd name="connsiteX5" fmla="*/ 4429623 w 4445340"/>
              <a:gd name="connsiteY5" fmla="*/ 786940 h 1927881"/>
              <a:gd name="connsiteX6" fmla="*/ 4075556 w 4445340"/>
              <a:gd name="connsiteY6" fmla="*/ 1479242 h 1927881"/>
              <a:gd name="connsiteX7" fmla="*/ 996928 w 4445340"/>
              <a:gd name="connsiteY7" fmla="*/ 1619726 h 1927881"/>
              <a:gd name="connsiteX8" fmla="*/ 585750 w 4445340"/>
              <a:gd name="connsiteY8" fmla="*/ 1927881 h 1927881"/>
              <a:gd name="connsiteX9" fmla="*/ 614119 w 4445340"/>
              <a:gd name="connsiteY9" fmla="*/ 1619631 h 1927881"/>
              <a:gd name="connsiteX0" fmla="*/ 595113 w 4426334"/>
              <a:gd name="connsiteY0" fmla="*/ 1619631 h 1927881"/>
              <a:gd name="connsiteX1" fmla="*/ 178234 w 4426334"/>
              <a:gd name="connsiteY1" fmla="*/ 1324193 h 1927881"/>
              <a:gd name="connsiteX2" fmla="*/ 4039 w 4426334"/>
              <a:gd name="connsiteY2" fmla="*/ 538910 h 1927881"/>
              <a:gd name="connsiteX3" fmla="*/ 673415 w 4426334"/>
              <a:gd name="connsiteY3" fmla="*/ 46983 h 1927881"/>
              <a:gd name="connsiteX4" fmla="*/ 3889278 w 4426334"/>
              <a:gd name="connsiteY4" fmla="*/ 103711 h 1927881"/>
              <a:gd name="connsiteX5" fmla="*/ 4410617 w 4426334"/>
              <a:gd name="connsiteY5" fmla="*/ 786940 h 1927881"/>
              <a:gd name="connsiteX6" fmla="*/ 4056550 w 4426334"/>
              <a:gd name="connsiteY6" fmla="*/ 1479242 h 1927881"/>
              <a:gd name="connsiteX7" fmla="*/ 977922 w 4426334"/>
              <a:gd name="connsiteY7" fmla="*/ 1619726 h 1927881"/>
              <a:gd name="connsiteX8" fmla="*/ 566744 w 4426334"/>
              <a:gd name="connsiteY8" fmla="*/ 1927881 h 1927881"/>
              <a:gd name="connsiteX9" fmla="*/ 595113 w 4426334"/>
              <a:gd name="connsiteY9" fmla="*/ 1619631 h 1927881"/>
              <a:gd name="connsiteX0" fmla="*/ 579832 w 4411053"/>
              <a:gd name="connsiteY0" fmla="*/ 1613526 h 1921776"/>
              <a:gd name="connsiteX1" fmla="*/ 162953 w 4411053"/>
              <a:gd name="connsiteY1" fmla="*/ 1318088 h 1921776"/>
              <a:gd name="connsiteX2" fmla="*/ 4508 w 4411053"/>
              <a:gd name="connsiteY2" fmla="*/ 445916 h 1921776"/>
              <a:gd name="connsiteX3" fmla="*/ 658134 w 4411053"/>
              <a:gd name="connsiteY3" fmla="*/ 40878 h 1921776"/>
              <a:gd name="connsiteX4" fmla="*/ 3873997 w 4411053"/>
              <a:gd name="connsiteY4" fmla="*/ 97606 h 1921776"/>
              <a:gd name="connsiteX5" fmla="*/ 4395336 w 4411053"/>
              <a:gd name="connsiteY5" fmla="*/ 780835 h 1921776"/>
              <a:gd name="connsiteX6" fmla="*/ 4041269 w 4411053"/>
              <a:gd name="connsiteY6" fmla="*/ 1473137 h 1921776"/>
              <a:gd name="connsiteX7" fmla="*/ 962641 w 4411053"/>
              <a:gd name="connsiteY7" fmla="*/ 1613621 h 1921776"/>
              <a:gd name="connsiteX8" fmla="*/ 551463 w 4411053"/>
              <a:gd name="connsiteY8" fmla="*/ 1921776 h 1921776"/>
              <a:gd name="connsiteX9" fmla="*/ 579832 w 4411053"/>
              <a:gd name="connsiteY9" fmla="*/ 1613526 h 1921776"/>
              <a:gd name="connsiteX0" fmla="*/ 579832 w 4411053"/>
              <a:gd name="connsiteY0" fmla="*/ 1613526 h 1921776"/>
              <a:gd name="connsiteX1" fmla="*/ 162953 w 4411053"/>
              <a:gd name="connsiteY1" fmla="*/ 1318088 h 1921776"/>
              <a:gd name="connsiteX2" fmla="*/ 4508 w 4411053"/>
              <a:gd name="connsiteY2" fmla="*/ 445916 h 1921776"/>
              <a:gd name="connsiteX3" fmla="*/ 658134 w 4411053"/>
              <a:gd name="connsiteY3" fmla="*/ 40878 h 1921776"/>
              <a:gd name="connsiteX4" fmla="*/ 3873997 w 4411053"/>
              <a:gd name="connsiteY4" fmla="*/ 97606 h 1921776"/>
              <a:gd name="connsiteX5" fmla="*/ 4395336 w 4411053"/>
              <a:gd name="connsiteY5" fmla="*/ 780835 h 1921776"/>
              <a:gd name="connsiteX6" fmla="*/ 4041269 w 4411053"/>
              <a:gd name="connsiteY6" fmla="*/ 1473137 h 1921776"/>
              <a:gd name="connsiteX7" fmla="*/ 962641 w 4411053"/>
              <a:gd name="connsiteY7" fmla="*/ 1613621 h 1921776"/>
              <a:gd name="connsiteX8" fmla="*/ 551463 w 4411053"/>
              <a:gd name="connsiteY8" fmla="*/ 1921776 h 1921776"/>
              <a:gd name="connsiteX9" fmla="*/ 579832 w 4411053"/>
              <a:gd name="connsiteY9" fmla="*/ 1613526 h 1921776"/>
              <a:gd name="connsiteX0" fmla="*/ 579832 w 4411053"/>
              <a:gd name="connsiteY0" fmla="*/ 1613526 h 1921776"/>
              <a:gd name="connsiteX1" fmla="*/ 162953 w 4411053"/>
              <a:gd name="connsiteY1" fmla="*/ 1318088 h 1921776"/>
              <a:gd name="connsiteX2" fmla="*/ 4508 w 4411053"/>
              <a:gd name="connsiteY2" fmla="*/ 445916 h 1921776"/>
              <a:gd name="connsiteX3" fmla="*/ 658134 w 4411053"/>
              <a:gd name="connsiteY3" fmla="*/ 40878 h 1921776"/>
              <a:gd name="connsiteX4" fmla="*/ 3873997 w 4411053"/>
              <a:gd name="connsiteY4" fmla="*/ 97606 h 1921776"/>
              <a:gd name="connsiteX5" fmla="*/ 4395336 w 4411053"/>
              <a:gd name="connsiteY5" fmla="*/ 780835 h 1921776"/>
              <a:gd name="connsiteX6" fmla="*/ 4041269 w 4411053"/>
              <a:gd name="connsiteY6" fmla="*/ 1473137 h 1921776"/>
              <a:gd name="connsiteX7" fmla="*/ 962641 w 4411053"/>
              <a:gd name="connsiteY7" fmla="*/ 1613621 h 1921776"/>
              <a:gd name="connsiteX8" fmla="*/ 551463 w 4411053"/>
              <a:gd name="connsiteY8" fmla="*/ 1921776 h 1921776"/>
              <a:gd name="connsiteX9" fmla="*/ 579832 w 4411053"/>
              <a:gd name="connsiteY9" fmla="*/ 1613526 h 1921776"/>
              <a:gd name="connsiteX0" fmla="*/ 579832 w 4410649"/>
              <a:gd name="connsiteY0" fmla="*/ 1629405 h 1937655"/>
              <a:gd name="connsiteX1" fmla="*/ 162953 w 4410649"/>
              <a:gd name="connsiteY1" fmla="*/ 1333967 h 1937655"/>
              <a:gd name="connsiteX2" fmla="*/ 4508 w 4410649"/>
              <a:gd name="connsiteY2" fmla="*/ 461795 h 1937655"/>
              <a:gd name="connsiteX3" fmla="*/ 658134 w 4410649"/>
              <a:gd name="connsiteY3" fmla="*/ 56757 h 1937655"/>
              <a:gd name="connsiteX4" fmla="*/ 3871596 w 4410649"/>
              <a:gd name="connsiteY4" fmla="*/ 83126 h 1937655"/>
              <a:gd name="connsiteX5" fmla="*/ 4395336 w 4410649"/>
              <a:gd name="connsiteY5" fmla="*/ 796714 h 1937655"/>
              <a:gd name="connsiteX6" fmla="*/ 4041269 w 4410649"/>
              <a:gd name="connsiteY6" fmla="*/ 1489016 h 1937655"/>
              <a:gd name="connsiteX7" fmla="*/ 962641 w 4410649"/>
              <a:gd name="connsiteY7" fmla="*/ 1629500 h 1937655"/>
              <a:gd name="connsiteX8" fmla="*/ 551463 w 4410649"/>
              <a:gd name="connsiteY8" fmla="*/ 1937655 h 1937655"/>
              <a:gd name="connsiteX9" fmla="*/ 579832 w 4410649"/>
              <a:gd name="connsiteY9" fmla="*/ 1629405 h 1937655"/>
              <a:gd name="connsiteX0" fmla="*/ 579832 w 4410649"/>
              <a:gd name="connsiteY0" fmla="*/ 1629405 h 1937655"/>
              <a:gd name="connsiteX1" fmla="*/ 162953 w 4410649"/>
              <a:gd name="connsiteY1" fmla="*/ 1333967 h 1937655"/>
              <a:gd name="connsiteX2" fmla="*/ 4508 w 4410649"/>
              <a:gd name="connsiteY2" fmla="*/ 461795 h 1937655"/>
              <a:gd name="connsiteX3" fmla="*/ 658134 w 4410649"/>
              <a:gd name="connsiteY3" fmla="*/ 56757 h 1937655"/>
              <a:gd name="connsiteX4" fmla="*/ 3871596 w 4410649"/>
              <a:gd name="connsiteY4" fmla="*/ 83126 h 1937655"/>
              <a:gd name="connsiteX5" fmla="*/ 4395336 w 4410649"/>
              <a:gd name="connsiteY5" fmla="*/ 796714 h 1937655"/>
              <a:gd name="connsiteX6" fmla="*/ 4041269 w 4410649"/>
              <a:gd name="connsiteY6" fmla="*/ 1489016 h 1937655"/>
              <a:gd name="connsiteX7" fmla="*/ 962641 w 4410649"/>
              <a:gd name="connsiteY7" fmla="*/ 1629500 h 1937655"/>
              <a:gd name="connsiteX8" fmla="*/ 551463 w 4410649"/>
              <a:gd name="connsiteY8" fmla="*/ 1937655 h 1937655"/>
              <a:gd name="connsiteX9" fmla="*/ 579832 w 4410649"/>
              <a:gd name="connsiteY9" fmla="*/ 1629405 h 1937655"/>
              <a:gd name="connsiteX0" fmla="*/ 579832 w 4410649"/>
              <a:gd name="connsiteY0" fmla="*/ 1638498 h 1946748"/>
              <a:gd name="connsiteX1" fmla="*/ 162953 w 4410649"/>
              <a:gd name="connsiteY1" fmla="*/ 1343060 h 1946748"/>
              <a:gd name="connsiteX2" fmla="*/ 4508 w 4410649"/>
              <a:gd name="connsiteY2" fmla="*/ 470888 h 1946748"/>
              <a:gd name="connsiteX3" fmla="*/ 658134 w 4410649"/>
              <a:gd name="connsiteY3" fmla="*/ 65850 h 1946748"/>
              <a:gd name="connsiteX4" fmla="*/ 3871596 w 4410649"/>
              <a:gd name="connsiteY4" fmla="*/ 92219 h 1946748"/>
              <a:gd name="connsiteX5" fmla="*/ 4395336 w 4410649"/>
              <a:gd name="connsiteY5" fmla="*/ 805807 h 1946748"/>
              <a:gd name="connsiteX6" fmla="*/ 4041269 w 4410649"/>
              <a:gd name="connsiteY6" fmla="*/ 1498109 h 1946748"/>
              <a:gd name="connsiteX7" fmla="*/ 962641 w 4410649"/>
              <a:gd name="connsiteY7" fmla="*/ 1638593 h 1946748"/>
              <a:gd name="connsiteX8" fmla="*/ 551463 w 4410649"/>
              <a:gd name="connsiteY8" fmla="*/ 1946748 h 1946748"/>
              <a:gd name="connsiteX9" fmla="*/ 579832 w 4410649"/>
              <a:gd name="connsiteY9" fmla="*/ 1638498 h 1946748"/>
              <a:gd name="connsiteX0" fmla="*/ 579832 w 4410649"/>
              <a:gd name="connsiteY0" fmla="*/ 1638498 h 1972588"/>
              <a:gd name="connsiteX1" fmla="*/ 162953 w 4410649"/>
              <a:gd name="connsiteY1" fmla="*/ 1343060 h 1972588"/>
              <a:gd name="connsiteX2" fmla="*/ 4508 w 4410649"/>
              <a:gd name="connsiteY2" fmla="*/ 470888 h 1972588"/>
              <a:gd name="connsiteX3" fmla="*/ 658134 w 4410649"/>
              <a:gd name="connsiteY3" fmla="*/ 65850 h 1972588"/>
              <a:gd name="connsiteX4" fmla="*/ 3871596 w 4410649"/>
              <a:gd name="connsiteY4" fmla="*/ 92219 h 1972588"/>
              <a:gd name="connsiteX5" fmla="*/ 4395336 w 4410649"/>
              <a:gd name="connsiteY5" fmla="*/ 805807 h 1972588"/>
              <a:gd name="connsiteX6" fmla="*/ 4041269 w 4410649"/>
              <a:gd name="connsiteY6" fmla="*/ 1498109 h 1972588"/>
              <a:gd name="connsiteX7" fmla="*/ 962641 w 4410649"/>
              <a:gd name="connsiteY7" fmla="*/ 1638593 h 1972588"/>
              <a:gd name="connsiteX8" fmla="*/ 773590 w 4410649"/>
              <a:gd name="connsiteY8" fmla="*/ 1972588 h 1972588"/>
              <a:gd name="connsiteX9" fmla="*/ 579832 w 4410649"/>
              <a:gd name="connsiteY9" fmla="*/ 1638498 h 1972588"/>
              <a:gd name="connsiteX0" fmla="*/ 579832 w 4410649"/>
              <a:gd name="connsiteY0" fmla="*/ 1638498 h 1972588"/>
              <a:gd name="connsiteX1" fmla="*/ 162953 w 4410649"/>
              <a:gd name="connsiteY1" fmla="*/ 1343060 h 1972588"/>
              <a:gd name="connsiteX2" fmla="*/ 4508 w 4410649"/>
              <a:gd name="connsiteY2" fmla="*/ 470888 h 1972588"/>
              <a:gd name="connsiteX3" fmla="*/ 658134 w 4410649"/>
              <a:gd name="connsiteY3" fmla="*/ 65850 h 1972588"/>
              <a:gd name="connsiteX4" fmla="*/ 3871596 w 4410649"/>
              <a:gd name="connsiteY4" fmla="*/ 92219 h 1972588"/>
              <a:gd name="connsiteX5" fmla="*/ 4395336 w 4410649"/>
              <a:gd name="connsiteY5" fmla="*/ 805807 h 1972588"/>
              <a:gd name="connsiteX6" fmla="*/ 4041269 w 4410649"/>
              <a:gd name="connsiteY6" fmla="*/ 1498109 h 1972588"/>
              <a:gd name="connsiteX7" fmla="*/ 962641 w 4410649"/>
              <a:gd name="connsiteY7" fmla="*/ 1638593 h 1972588"/>
              <a:gd name="connsiteX8" fmla="*/ 773590 w 4410649"/>
              <a:gd name="connsiteY8" fmla="*/ 1972588 h 1972588"/>
              <a:gd name="connsiteX9" fmla="*/ 579832 w 4410649"/>
              <a:gd name="connsiteY9" fmla="*/ 1638498 h 1972588"/>
              <a:gd name="connsiteX0" fmla="*/ 579832 w 4410649"/>
              <a:gd name="connsiteY0" fmla="*/ 1638498 h 1972588"/>
              <a:gd name="connsiteX1" fmla="*/ 162953 w 4410649"/>
              <a:gd name="connsiteY1" fmla="*/ 1343060 h 1972588"/>
              <a:gd name="connsiteX2" fmla="*/ 4508 w 4410649"/>
              <a:gd name="connsiteY2" fmla="*/ 470888 h 1972588"/>
              <a:gd name="connsiteX3" fmla="*/ 658134 w 4410649"/>
              <a:gd name="connsiteY3" fmla="*/ 65850 h 1972588"/>
              <a:gd name="connsiteX4" fmla="*/ 3871596 w 4410649"/>
              <a:gd name="connsiteY4" fmla="*/ 92219 h 1972588"/>
              <a:gd name="connsiteX5" fmla="*/ 4395336 w 4410649"/>
              <a:gd name="connsiteY5" fmla="*/ 805807 h 1972588"/>
              <a:gd name="connsiteX6" fmla="*/ 4041269 w 4410649"/>
              <a:gd name="connsiteY6" fmla="*/ 1498109 h 1972588"/>
              <a:gd name="connsiteX7" fmla="*/ 962641 w 4410649"/>
              <a:gd name="connsiteY7" fmla="*/ 1638593 h 1972588"/>
              <a:gd name="connsiteX8" fmla="*/ 773590 w 4410649"/>
              <a:gd name="connsiteY8" fmla="*/ 1972588 h 1972588"/>
              <a:gd name="connsiteX9" fmla="*/ 579832 w 4410649"/>
              <a:gd name="connsiteY9" fmla="*/ 1638498 h 1972588"/>
              <a:gd name="connsiteX0" fmla="*/ 579832 w 4410649"/>
              <a:gd name="connsiteY0" fmla="*/ 1638498 h 1966993"/>
              <a:gd name="connsiteX1" fmla="*/ 162953 w 4410649"/>
              <a:gd name="connsiteY1" fmla="*/ 1343060 h 1966993"/>
              <a:gd name="connsiteX2" fmla="*/ 4508 w 4410649"/>
              <a:gd name="connsiteY2" fmla="*/ 470888 h 1966993"/>
              <a:gd name="connsiteX3" fmla="*/ 658134 w 4410649"/>
              <a:gd name="connsiteY3" fmla="*/ 65850 h 1966993"/>
              <a:gd name="connsiteX4" fmla="*/ 3871596 w 4410649"/>
              <a:gd name="connsiteY4" fmla="*/ 92219 h 1966993"/>
              <a:gd name="connsiteX5" fmla="*/ 4395336 w 4410649"/>
              <a:gd name="connsiteY5" fmla="*/ 805807 h 1966993"/>
              <a:gd name="connsiteX6" fmla="*/ 4041269 w 4410649"/>
              <a:gd name="connsiteY6" fmla="*/ 1498109 h 1966993"/>
              <a:gd name="connsiteX7" fmla="*/ 962641 w 4410649"/>
              <a:gd name="connsiteY7" fmla="*/ 1638593 h 1966993"/>
              <a:gd name="connsiteX8" fmla="*/ 853844 w 4410649"/>
              <a:gd name="connsiteY8" fmla="*/ 1966993 h 1966993"/>
              <a:gd name="connsiteX9" fmla="*/ 579832 w 4410649"/>
              <a:gd name="connsiteY9" fmla="*/ 1638498 h 1966993"/>
              <a:gd name="connsiteX0" fmla="*/ 579832 w 4410649"/>
              <a:gd name="connsiteY0" fmla="*/ 1638498 h 1966993"/>
              <a:gd name="connsiteX1" fmla="*/ 162953 w 4410649"/>
              <a:gd name="connsiteY1" fmla="*/ 1343060 h 1966993"/>
              <a:gd name="connsiteX2" fmla="*/ 4508 w 4410649"/>
              <a:gd name="connsiteY2" fmla="*/ 470888 h 1966993"/>
              <a:gd name="connsiteX3" fmla="*/ 658134 w 4410649"/>
              <a:gd name="connsiteY3" fmla="*/ 65850 h 1966993"/>
              <a:gd name="connsiteX4" fmla="*/ 3871596 w 4410649"/>
              <a:gd name="connsiteY4" fmla="*/ 92219 h 1966993"/>
              <a:gd name="connsiteX5" fmla="*/ 4395336 w 4410649"/>
              <a:gd name="connsiteY5" fmla="*/ 805807 h 1966993"/>
              <a:gd name="connsiteX6" fmla="*/ 4041269 w 4410649"/>
              <a:gd name="connsiteY6" fmla="*/ 1498109 h 1966993"/>
              <a:gd name="connsiteX7" fmla="*/ 962641 w 4410649"/>
              <a:gd name="connsiteY7" fmla="*/ 1638593 h 1966993"/>
              <a:gd name="connsiteX8" fmla="*/ 853844 w 4410649"/>
              <a:gd name="connsiteY8" fmla="*/ 1966993 h 1966993"/>
              <a:gd name="connsiteX9" fmla="*/ 579832 w 4410649"/>
              <a:gd name="connsiteY9" fmla="*/ 1638498 h 1966993"/>
              <a:gd name="connsiteX0" fmla="*/ 579832 w 4410649"/>
              <a:gd name="connsiteY0" fmla="*/ 1638498 h 1966993"/>
              <a:gd name="connsiteX1" fmla="*/ 162953 w 4410649"/>
              <a:gd name="connsiteY1" fmla="*/ 1343060 h 1966993"/>
              <a:gd name="connsiteX2" fmla="*/ 4508 w 4410649"/>
              <a:gd name="connsiteY2" fmla="*/ 470888 h 1966993"/>
              <a:gd name="connsiteX3" fmla="*/ 658134 w 4410649"/>
              <a:gd name="connsiteY3" fmla="*/ 65850 h 1966993"/>
              <a:gd name="connsiteX4" fmla="*/ 3871596 w 4410649"/>
              <a:gd name="connsiteY4" fmla="*/ 92219 h 1966993"/>
              <a:gd name="connsiteX5" fmla="*/ 4395336 w 4410649"/>
              <a:gd name="connsiteY5" fmla="*/ 805807 h 1966993"/>
              <a:gd name="connsiteX6" fmla="*/ 4041269 w 4410649"/>
              <a:gd name="connsiteY6" fmla="*/ 1498109 h 1966993"/>
              <a:gd name="connsiteX7" fmla="*/ 962641 w 4410649"/>
              <a:gd name="connsiteY7" fmla="*/ 1638593 h 1966993"/>
              <a:gd name="connsiteX8" fmla="*/ 853844 w 4410649"/>
              <a:gd name="connsiteY8" fmla="*/ 1966993 h 1966993"/>
              <a:gd name="connsiteX9" fmla="*/ 579832 w 4410649"/>
              <a:gd name="connsiteY9" fmla="*/ 1638498 h 1966993"/>
              <a:gd name="connsiteX0" fmla="*/ 579832 w 4428152"/>
              <a:gd name="connsiteY0" fmla="*/ 1638498 h 1966993"/>
              <a:gd name="connsiteX1" fmla="*/ 162953 w 4428152"/>
              <a:gd name="connsiteY1" fmla="*/ 1343060 h 1966993"/>
              <a:gd name="connsiteX2" fmla="*/ 4508 w 4428152"/>
              <a:gd name="connsiteY2" fmla="*/ 470888 h 1966993"/>
              <a:gd name="connsiteX3" fmla="*/ 658134 w 4428152"/>
              <a:gd name="connsiteY3" fmla="*/ 65850 h 1966993"/>
              <a:gd name="connsiteX4" fmla="*/ 3871596 w 4428152"/>
              <a:gd name="connsiteY4" fmla="*/ 92219 h 1966993"/>
              <a:gd name="connsiteX5" fmla="*/ 4395336 w 4428152"/>
              <a:gd name="connsiteY5" fmla="*/ 805807 h 1966993"/>
              <a:gd name="connsiteX6" fmla="*/ 4041269 w 4428152"/>
              <a:gd name="connsiteY6" fmla="*/ 1498109 h 1966993"/>
              <a:gd name="connsiteX7" fmla="*/ 911570 w 4428152"/>
              <a:gd name="connsiteY7" fmla="*/ 1642154 h 1966993"/>
              <a:gd name="connsiteX8" fmla="*/ 853844 w 4428152"/>
              <a:gd name="connsiteY8" fmla="*/ 1966993 h 1966993"/>
              <a:gd name="connsiteX9" fmla="*/ 579832 w 4428152"/>
              <a:gd name="connsiteY9" fmla="*/ 1638498 h 1966993"/>
              <a:gd name="connsiteX0" fmla="*/ 579832 w 4428152"/>
              <a:gd name="connsiteY0" fmla="*/ 1638498 h 1962415"/>
              <a:gd name="connsiteX1" fmla="*/ 162953 w 4428152"/>
              <a:gd name="connsiteY1" fmla="*/ 1343060 h 1962415"/>
              <a:gd name="connsiteX2" fmla="*/ 4508 w 4428152"/>
              <a:gd name="connsiteY2" fmla="*/ 470888 h 1962415"/>
              <a:gd name="connsiteX3" fmla="*/ 658134 w 4428152"/>
              <a:gd name="connsiteY3" fmla="*/ 65850 h 1962415"/>
              <a:gd name="connsiteX4" fmla="*/ 3871596 w 4428152"/>
              <a:gd name="connsiteY4" fmla="*/ 92219 h 1962415"/>
              <a:gd name="connsiteX5" fmla="*/ 4395336 w 4428152"/>
              <a:gd name="connsiteY5" fmla="*/ 805807 h 1962415"/>
              <a:gd name="connsiteX6" fmla="*/ 4041269 w 4428152"/>
              <a:gd name="connsiteY6" fmla="*/ 1498109 h 1962415"/>
              <a:gd name="connsiteX7" fmla="*/ 911570 w 4428152"/>
              <a:gd name="connsiteY7" fmla="*/ 1642154 h 1962415"/>
              <a:gd name="connsiteX8" fmla="*/ 919506 w 4428152"/>
              <a:gd name="connsiteY8" fmla="*/ 1962415 h 1962415"/>
              <a:gd name="connsiteX9" fmla="*/ 579832 w 4428152"/>
              <a:gd name="connsiteY9" fmla="*/ 1638498 h 1962415"/>
              <a:gd name="connsiteX0" fmla="*/ 579832 w 4428152"/>
              <a:gd name="connsiteY0" fmla="*/ 1638498 h 1962415"/>
              <a:gd name="connsiteX1" fmla="*/ 162953 w 4428152"/>
              <a:gd name="connsiteY1" fmla="*/ 1343060 h 1962415"/>
              <a:gd name="connsiteX2" fmla="*/ 4508 w 4428152"/>
              <a:gd name="connsiteY2" fmla="*/ 470888 h 1962415"/>
              <a:gd name="connsiteX3" fmla="*/ 658134 w 4428152"/>
              <a:gd name="connsiteY3" fmla="*/ 65850 h 1962415"/>
              <a:gd name="connsiteX4" fmla="*/ 3871596 w 4428152"/>
              <a:gd name="connsiteY4" fmla="*/ 92219 h 1962415"/>
              <a:gd name="connsiteX5" fmla="*/ 4395336 w 4428152"/>
              <a:gd name="connsiteY5" fmla="*/ 805807 h 1962415"/>
              <a:gd name="connsiteX6" fmla="*/ 4041269 w 4428152"/>
              <a:gd name="connsiteY6" fmla="*/ 1498109 h 1962415"/>
              <a:gd name="connsiteX7" fmla="*/ 911570 w 4428152"/>
              <a:gd name="connsiteY7" fmla="*/ 1642154 h 1962415"/>
              <a:gd name="connsiteX8" fmla="*/ 919506 w 4428152"/>
              <a:gd name="connsiteY8" fmla="*/ 1962415 h 1962415"/>
              <a:gd name="connsiteX9" fmla="*/ 579832 w 4428152"/>
              <a:gd name="connsiteY9" fmla="*/ 1638498 h 1962415"/>
              <a:gd name="connsiteX0" fmla="*/ 579832 w 4428152"/>
              <a:gd name="connsiteY0" fmla="*/ 1638498 h 1962415"/>
              <a:gd name="connsiteX1" fmla="*/ 162953 w 4428152"/>
              <a:gd name="connsiteY1" fmla="*/ 1343060 h 1962415"/>
              <a:gd name="connsiteX2" fmla="*/ 4508 w 4428152"/>
              <a:gd name="connsiteY2" fmla="*/ 470888 h 1962415"/>
              <a:gd name="connsiteX3" fmla="*/ 658134 w 4428152"/>
              <a:gd name="connsiteY3" fmla="*/ 65850 h 1962415"/>
              <a:gd name="connsiteX4" fmla="*/ 3871596 w 4428152"/>
              <a:gd name="connsiteY4" fmla="*/ 92219 h 1962415"/>
              <a:gd name="connsiteX5" fmla="*/ 4395336 w 4428152"/>
              <a:gd name="connsiteY5" fmla="*/ 805807 h 1962415"/>
              <a:gd name="connsiteX6" fmla="*/ 4041269 w 4428152"/>
              <a:gd name="connsiteY6" fmla="*/ 1498109 h 1962415"/>
              <a:gd name="connsiteX7" fmla="*/ 911570 w 4428152"/>
              <a:gd name="connsiteY7" fmla="*/ 1642154 h 1962415"/>
              <a:gd name="connsiteX8" fmla="*/ 919506 w 4428152"/>
              <a:gd name="connsiteY8" fmla="*/ 1962415 h 1962415"/>
              <a:gd name="connsiteX9" fmla="*/ 579832 w 4428152"/>
              <a:gd name="connsiteY9" fmla="*/ 1638498 h 1962415"/>
              <a:gd name="connsiteX0" fmla="*/ 579832 w 4410649"/>
              <a:gd name="connsiteY0" fmla="*/ 1638498 h 1962415"/>
              <a:gd name="connsiteX1" fmla="*/ 162953 w 4410649"/>
              <a:gd name="connsiteY1" fmla="*/ 1343060 h 1962415"/>
              <a:gd name="connsiteX2" fmla="*/ 4508 w 4410649"/>
              <a:gd name="connsiteY2" fmla="*/ 470888 h 1962415"/>
              <a:gd name="connsiteX3" fmla="*/ 658134 w 4410649"/>
              <a:gd name="connsiteY3" fmla="*/ 65850 h 1962415"/>
              <a:gd name="connsiteX4" fmla="*/ 3871596 w 4410649"/>
              <a:gd name="connsiteY4" fmla="*/ 92219 h 1962415"/>
              <a:gd name="connsiteX5" fmla="*/ 4395336 w 4410649"/>
              <a:gd name="connsiteY5" fmla="*/ 805807 h 1962415"/>
              <a:gd name="connsiteX6" fmla="*/ 4041269 w 4410649"/>
              <a:gd name="connsiteY6" fmla="*/ 1498109 h 1962415"/>
              <a:gd name="connsiteX7" fmla="*/ 911570 w 4410649"/>
              <a:gd name="connsiteY7" fmla="*/ 1642154 h 1962415"/>
              <a:gd name="connsiteX8" fmla="*/ 919506 w 4410649"/>
              <a:gd name="connsiteY8" fmla="*/ 1962415 h 1962415"/>
              <a:gd name="connsiteX9" fmla="*/ 579832 w 4410649"/>
              <a:gd name="connsiteY9" fmla="*/ 1638498 h 1962415"/>
              <a:gd name="connsiteX0" fmla="*/ 579832 w 4410649"/>
              <a:gd name="connsiteY0" fmla="*/ 1638498 h 1962415"/>
              <a:gd name="connsiteX1" fmla="*/ 162953 w 4410649"/>
              <a:gd name="connsiteY1" fmla="*/ 1343060 h 1962415"/>
              <a:gd name="connsiteX2" fmla="*/ 4508 w 4410649"/>
              <a:gd name="connsiteY2" fmla="*/ 470888 h 1962415"/>
              <a:gd name="connsiteX3" fmla="*/ 658134 w 4410649"/>
              <a:gd name="connsiteY3" fmla="*/ 65850 h 1962415"/>
              <a:gd name="connsiteX4" fmla="*/ 3871596 w 4410649"/>
              <a:gd name="connsiteY4" fmla="*/ 92219 h 1962415"/>
              <a:gd name="connsiteX5" fmla="*/ 4395336 w 4410649"/>
              <a:gd name="connsiteY5" fmla="*/ 805807 h 1962415"/>
              <a:gd name="connsiteX6" fmla="*/ 4041269 w 4410649"/>
              <a:gd name="connsiteY6" fmla="*/ 1498109 h 1962415"/>
              <a:gd name="connsiteX7" fmla="*/ 911570 w 4410649"/>
              <a:gd name="connsiteY7" fmla="*/ 1642154 h 1962415"/>
              <a:gd name="connsiteX8" fmla="*/ 919506 w 4410649"/>
              <a:gd name="connsiteY8" fmla="*/ 1962415 h 1962415"/>
              <a:gd name="connsiteX9" fmla="*/ 579832 w 4410649"/>
              <a:gd name="connsiteY9" fmla="*/ 1638498 h 1962415"/>
              <a:gd name="connsiteX0" fmla="*/ 579832 w 4403897"/>
              <a:gd name="connsiteY0" fmla="*/ 1638498 h 1962415"/>
              <a:gd name="connsiteX1" fmla="*/ 162953 w 4403897"/>
              <a:gd name="connsiteY1" fmla="*/ 1343060 h 1962415"/>
              <a:gd name="connsiteX2" fmla="*/ 4508 w 4403897"/>
              <a:gd name="connsiteY2" fmla="*/ 470888 h 1962415"/>
              <a:gd name="connsiteX3" fmla="*/ 658134 w 4403897"/>
              <a:gd name="connsiteY3" fmla="*/ 65850 h 1962415"/>
              <a:gd name="connsiteX4" fmla="*/ 3871596 w 4403897"/>
              <a:gd name="connsiteY4" fmla="*/ 92219 h 1962415"/>
              <a:gd name="connsiteX5" fmla="*/ 4395336 w 4403897"/>
              <a:gd name="connsiteY5" fmla="*/ 805807 h 1962415"/>
              <a:gd name="connsiteX6" fmla="*/ 4041269 w 4403897"/>
              <a:gd name="connsiteY6" fmla="*/ 1498109 h 1962415"/>
              <a:gd name="connsiteX7" fmla="*/ 911570 w 4403897"/>
              <a:gd name="connsiteY7" fmla="*/ 1642154 h 1962415"/>
              <a:gd name="connsiteX8" fmla="*/ 919506 w 4403897"/>
              <a:gd name="connsiteY8" fmla="*/ 1962415 h 1962415"/>
              <a:gd name="connsiteX9" fmla="*/ 579832 w 4403897"/>
              <a:gd name="connsiteY9" fmla="*/ 1638498 h 1962415"/>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4041269 w 4403170"/>
              <a:gd name="connsiteY6" fmla="*/ 1529947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7252 w 4403170"/>
              <a:gd name="connsiteY6" fmla="*/ 1555855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4291 w 4403170"/>
              <a:gd name="connsiteY6" fmla="*/ 1611163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0788 w 4403170"/>
              <a:gd name="connsiteY6" fmla="*/ 1659621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0788 w 4403170"/>
              <a:gd name="connsiteY6" fmla="*/ 1659621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34162 w 4402901"/>
              <a:gd name="connsiteY0" fmla="*/ 1652839 h 1994253"/>
              <a:gd name="connsiteX1" fmla="*/ 162684 w 4402901"/>
              <a:gd name="connsiteY1" fmla="*/ 1374898 h 1994253"/>
              <a:gd name="connsiteX2" fmla="*/ 4239 w 4402901"/>
              <a:gd name="connsiteY2" fmla="*/ 502726 h 1994253"/>
              <a:gd name="connsiteX3" fmla="*/ 657865 w 4402901"/>
              <a:gd name="connsiteY3" fmla="*/ 97688 h 1994253"/>
              <a:gd name="connsiteX4" fmla="*/ 3866451 w 4402901"/>
              <a:gd name="connsiteY4" fmla="*/ 62409 h 1994253"/>
              <a:gd name="connsiteX5" fmla="*/ 4395067 w 4402901"/>
              <a:gd name="connsiteY5" fmla="*/ 837645 h 1994253"/>
              <a:gd name="connsiteX6" fmla="*/ 3860519 w 4402901"/>
              <a:gd name="connsiteY6" fmla="*/ 1659621 h 1994253"/>
              <a:gd name="connsiteX7" fmla="*/ 911301 w 4402901"/>
              <a:gd name="connsiteY7" fmla="*/ 1673992 h 1994253"/>
              <a:gd name="connsiteX8" fmla="*/ 919237 w 4402901"/>
              <a:gd name="connsiteY8" fmla="*/ 1994253 h 1994253"/>
              <a:gd name="connsiteX9" fmla="*/ 534162 w 4402901"/>
              <a:gd name="connsiteY9" fmla="*/ 1652839 h 1994253"/>
              <a:gd name="connsiteX0" fmla="*/ 556735 w 4425474"/>
              <a:gd name="connsiteY0" fmla="*/ 1652839 h 1994253"/>
              <a:gd name="connsiteX1" fmla="*/ 167956 w 4425474"/>
              <a:gd name="connsiteY1" fmla="*/ 1341666 h 1994253"/>
              <a:gd name="connsiteX2" fmla="*/ 26812 w 4425474"/>
              <a:gd name="connsiteY2" fmla="*/ 502726 h 1994253"/>
              <a:gd name="connsiteX3" fmla="*/ 680438 w 4425474"/>
              <a:gd name="connsiteY3" fmla="*/ 97688 h 1994253"/>
              <a:gd name="connsiteX4" fmla="*/ 3889024 w 4425474"/>
              <a:gd name="connsiteY4" fmla="*/ 62409 h 1994253"/>
              <a:gd name="connsiteX5" fmla="*/ 4417640 w 4425474"/>
              <a:gd name="connsiteY5" fmla="*/ 837645 h 1994253"/>
              <a:gd name="connsiteX6" fmla="*/ 3883092 w 4425474"/>
              <a:gd name="connsiteY6" fmla="*/ 1659621 h 1994253"/>
              <a:gd name="connsiteX7" fmla="*/ 933874 w 4425474"/>
              <a:gd name="connsiteY7" fmla="*/ 1673992 h 1994253"/>
              <a:gd name="connsiteX8" fmla="*/ 941810 w 4425474"/>
              <a:gd name="connsiteY8" fmla="*/ 1994253 h 1994253"/>
              <a:gd name="connsiteX9" fmla="*/ 556735 w 4425474"/>
              <a:gd name="connsiteY9" fmla="*/ 1652839 h 1994253"/>
              <a:gd name="connsiteX0" fmla="*/ 556735 w 4425474"/>
              <a:gd name="connsiteY0" fmla="*/ 1652839 h 1994253"/>
              <a:gd name="connsiteX1" fmla="*/ 167956 w 4425474"/>
              <a:gd name="connsiteY1" fmla="*/ 1341666 h 1994253"/>
              <a:gd name="connsiteX2" fmla="*/ 26812 w 4425474"/>
              <a:gd name="connsiteY2" fmla="*/ 502726 h 1994253"/>
              <a:gd name="connsiteX3" fmla="*/ 680438 w 4425474"/>
              <a:gd name="connsiteY3" fmla="*/ 97688 h 1994253"/>
              <a:gd name="connsiteX4" fmla="*/ 3889024 w 4425474"/>
              <a:gd name="connsiteY4" fmla="*/ 62409 h 1994253"/>
              <a:gd name="connsiteX5" fmla="*/ 4417640 w 4425474"/>
              <a:gd name="connsiteY5" fmla="*/ 837645 h 1994253"/>
              <a:gd name="connsiteX6" fmla="*/ 3883092 w 4425474"/>
              <a:gd name="connsiteY6" fmla="*/ 1659621 h 1994253"/>
              <a:gd name="connsiteX7" fmla="*/ 933874 w 4425474"/>
              <a:gd name="connsiteY7" fmla="*/ 1673992 h 1994253"/>
              <a:gd name="connsiteX8" fmla="*/ 941810 w 4425474"/>
              <a:gd name="connsiteY8" fmla="*/ 1994253 h 1994253"/>
              <a:gd name="connsiteX9" fmla="*/ 556735 w 4425474"/>
              <a:gd name="connsiteY9" fmla="*/ 1652839 h 1994253"/>
              <a:gd name="connsiteX0" fmla="*/ 556735 w 4425474"/>
              <a:gd name="connsiteY0" fmla="*/ 1654095 h 1995509"/>
              <a:gd name="connsiteX1" fmla="*/ 167956 w 4425474"/>
              <a:gd name="connsiteY1" fmla="*/ 1342922 h 1995509"/>
              <a:gd name="connsiteX2" fmla="*/ 26812 w 4425474"/>
              <a:gd name="connsiteY2" fmla="*/ 503982 h 1995509"/>
              <a:gd name="connsiteX3" fmla="*/ 680438 w 4425474"/>
              <a:gd name="connsiteY3" fmla="*/ 98944 h 1995509"/>
              <a:gd name="connsiteX4" fmla="*/ 3889024 w 4425474"/>
              <a:gd name="connsiteY4" fmla="*/ 63665 h 1995509"/>
              <a:gd name="connsiteX5" fmla="*/ 4417640 w 4425474"/>
              <a:gd name="connsiteY5" fmla="*/ 838901 h 1995509"/>
              <a:gd name="connsiteX6" fmla="*/ 3883092 w 4425474"/>
              <a:gd name="connsiteY6" fmla="*/ 1660877 h 1995509"/>
              <a:gd name="connsiteX7" fmla="*/ 933874 w 4425474"/>
              <a:gd name="connsiteY7" fmla="*/ 1675248 h 1995509"/>
              <a:gd name="connsiteX8" fmla="*/ 941810 w 4425474"/>
              <a:gd name="connsiteY8" fmla="*/ 1995509 h 1995509"/>
              <a:gd name="connsiteX9" fmla="*/ 556735 w 4425474"/>
              <a:gd name="connsiteY9" fmla="*/ 1654095 h 1995509"/>
              <a:gd name="connsiteX0" fmla="*/ 556735 w 4425474"/>
              <a:gd name="connsiteY0" fmla="*/ 1655129 h 1996543"/>
              <a:gd name="connsiteX1" fmla="*/ 167956 w 4425474"/>
              <a:gd name="connsiteY1" fmla="*/ 1343956 h 1996543"/>
              <a:gd name="connsiteX2" fmla="*/ 26812 w 4425474"/>
              <a:gd name="connsiteY2" fmla="*/ 505016 h 1996543"/>
              <a:gd name="connsiteX3" fmla="*/ 680438 w 4425474"/>
              <a:gd name="connsiteY3" fmla="*/ 99978 h 1996543"/>
              <a:gd name="connsiteX4" fmla="*/ 3889024 w 4425474"/>
              <a:gd name="connsiteY4" fmla="*/ 64699 h 1996543"/>
              <a:gd name="connsiteX5" fmla="*/ 4417640 w 4425474"/>
              <a:gd name="connsiteY5" fmla="*/ 839935 h 1996543"/>
              <a:gd name="connsiteX6" fmla="*/ 3883092 w 4425474"/>
              <a:gd name="connsiteY6" fmla="*/ 1661911 h 1996543"/>
              <a:gd name="connsiteX7" fmla="*/ 933874 w 4425474"/>
              <a:gd name="connsiteY7" fmla="*/ 1676282 h 1996543"/>
              <a:gd name="connsiteX8" fmla="*/ 941810 w 4425474"/>
              <a:gd name="connsiteY8" fmla="*/ 1996543 h 1996543"/>
              <a:gd name="connsiteX9" fmla="*/ 556735 w 4425474"/>
              <a:gd name="connsiteY9" fmla="*/ 1655129 h 1996543"/>
              <a:gd name="connsiteX0" fmla="*/ 550979 w 4421752"/>
              <a:gd name="connsiteY0" fmla="*/ 1650230 h 1991644"/>
              <a:gd name="connsiteX1" fmla="*/ 162200 w 4421752"/>
              <a:gd name="connsiteY1" fmla="*/ 1339057 h 1991644"/>
              <a:gd name="connsiteX2" fmla="*/ 21056 w 4421752"/>
              <a:gd name="connsiteY2" fmla="*/ 500117 h 1991644"/>
              <a:gd name="connsiteX3" fmla="*/ 587675 w 4421752"/>
              <a:gd name="connsiteY3" fmla="*/ 108032 h 1991644"/>
              <a:gd name="connsiteX4" fmla="*/ 3883268 w 4421752"/>
              <a:gd name="connsiteY4" fmla="*/ 59800 h 1991644"/>
              <a:gd name="connsiteX5" fmla="*/ 4411884 w 4421752"/>
              <a:gd name="connsiteY5" fmla="*/ 835036 h 1991644"/>
              <a:gd name="connsiteX6" fmla="*/ 3877336 w 4421752"/>
              <a:gd name="connsiteY6" fmla="*/ 1657012 h 1991644"/>
              <a:gd name="connsiteX7" fmla="*/ 928118 w 4421752"/>
              <a:gd name="connsiteY7" fmla="*/ 1671383 h 1991644"/>
              <a:gd name="connsiteX8" fmla="*/ 936054 w 4421752"/>
              <a:gd name="connsiteY8" fmla="*/ 1991644 h 1991644"/>
              <a:gd name="connsiteX9" fmla="*/ 550979 w 4421752"/>
              <a:gd name="connsiteY9" fmla="*/ 1650230 h 1991644"/>
              <a:gd name="connsiteX0" fmla="*/ 550979 w 4423181"/>
              <a:gd name="connsiteY0" fmla="*/ 1701894 h 2043308"/>
              <a:gd name="connsiteX1" fmla="*/ 162200 w 4423181"/>
              <a:gd name="connsiteY1" fmla="*/ 1390721 h 2043308"/>
              <a:gd name="connsiteX2" fmla="*/ 21056 w 4423181"/>
              <a:gd name="connsiteY2" fmla="*/ 551781 h 2043308"/>
              <a:gd name="connsiteX3" fmla="*/ 587675 w 4423181"/>
              <a:gd name="connsiteY3" fmla="*/ 159696 h 2043308"/>
              <a:gd name="connsiteX4" fmla="*/ 3883268 w 4423181"/>
              <a:gd name="connsiteY4" fmla="*/ 111464 h 2043308"/>
              <a:gd name="connsiteX5" fmla="*/ 4411884 w 4423181"/>
              <a:gd name="connsiteY5" fmla="*/ 886700 h 2043308"/>
              <a:gd name="connsiteX6" fmla="*/ 3877336 w 4423181"/>
              <a:gd name="connsiteY6" fmla="*/ 1708676 h 2043308"/>
              <a:gd name="connsiteX7" fmla="*/ 928118 w 4423181"/>
              <a:gd name="connsiteY7" fmla="*/ 1723047 h 2043308"/>
              <a:gd name="connsiteX8" fmla="*/ 936054 w 4423181"/>
              <a:gd name="connsiteY8" fmla="*/ 2043308 h 2043308"/>
              <a:gd name="connsiteX9" fmla="*/ 550979 w 4423181"/>
              <a:gd name="connsiteY9" fmla="*/ 1701894 h 2043308"/>
              <a:gd name="connsiteX0" fmla="*/ 550979 w 4416703"/>
              <a:gd name="connsiteY0" fmla="*/ 1724338 h 2065752"/>
              <a:gd name="connsiteX1" fmla="*/ 162200 w 4416703"/>
              <a:gd name="connsiteY1" fmla="*/ 1413165 h 2065752"/>
              <a:gd name="connsiteX2" fmla="*/ 21056 w 4416703"/>
              <a:gd name="connsiteY2" fmla="*/ 574225 h 2065752"/>
              <a:gd name="connsiteX3" fmla="*/ 587675 w 4416703"/>
              <a:gd name="connsiteY3" fmla="*/ 182140 h 2065752"/>
              <a:gd name="connsiteX4" fmla="*/ 3836784 w 4416703"/>
              <a:gd name="connsiteY4" fmla="*/ 102710 h 2065752"/>
              <a:gd name="connsiteX5" fmla="*/ 4411884 w 4416703"/>
              <a:gd name="connsiteY5" fmla="*/ 909144 h 2065752"/>
              <a:gd name="connsiteX6" fmla="*/ 3877336 w 4416703"/>
              <a:gd name="connsiteY6" fmla="*/ 1731120 h 2065752"/>
              <a:gd name="connsiteX7" fmla="*/ 928118 w 4416703"/>
              <a:gd name="connsiteY7" fmla="*/ 1745491 h 2065752"/>
              <a:gd name="connsiteX8" fmla="*/ 936054 w 4416703"/>
              <a:gd name="connsiteY8" fmla="*/ 2065752 h 2065752"/>
              <a:gd name="connsiteX9" fmla="*/ 550979 w 4416703"/>
              <a:gd name="connsiteY9" fmla="*/ 1724338 h 2065752"/>
              <a:gd name="connsiteX0" fmla="*/ 560106 w 4423497"/>
              <a:gd name="connsiteY0" fmla="*/ 1682522 h 2023936"/>
              <a:gd name="connsiteX1" fmla="*/ 171327 w 4423497"/>
              <a:gd name="connsiteY1" fmla="*/ 1371349 h 2023936"/>
              <a:gd name="connsiteX2" fmla="*/ 30183 w 4423497"/>
              <a:gd name="connsiteY2" fmla="*/ 532409 h 2023936"/>
              <a:gd name="connsiteX3" fmla="*/ 733796 w 4423497"/>
              <a:gd name="connsiteY3" fmla="*/ 110109 h 2023936"/>
              <a:gd name="connsiteX4" fmla="*/ 3845911 w 4423497"/>
              <a:gd name="connsiteY4" fmla="*/ 60894 h 2023936"/>
              <a:gd name="connsiteX5" fmla="*/ 4421011 w 4423497"/>
              <a:gd name="connsiteY5" fmla="*/ 867328 h 2023936"/>
              <a:gd name="connsiteX6" fmla="*/ 3886463 w 4423497"/>
              <a:gd name="connsiteY6" fmla="*/ 1689304 h 2023936"/>
              <a:gd name="connsiteX7" fmla="*/ 937245 w 4423497"/>
              <a:gd name="connsiteY7" fmla="*/ 1703675 h 2023936"/>
              <a:gd name="connsiteX8" fmla="*/ 945181 w 4423497"/>
              <a:gd name="connsiteY8" fmla="*/ 2023936 h 2023936"/>
              <a:gd name="connsiteX9" fmla="*/ 560106 w 4423497"/>
              <a:gd name="connsiteY9" fmla="*/ 1682522 h 2023936"/>
              <a:gd name="connsiteX0" fmla="*/ 563605 w 4426572"/>
              <a:gd name="connsiteY0" fmla="*/ 1726456 h 2067870"/>
              <a:gd name="connsiteX1" fmla="*/ 174826 w 4426572"/>
              <a:gd name="connsiteY1" fmla="*/ 1415283 h 2067870"/>
              <a:gd name="connsiteX2" fmla="*/ 33682 w 4426572"/>
              <a:gd name="connsiteY2" fmla="*/ 576343 h 2067870"/>
              <a:gd name="connsiteX3" fmla="*/ 788618 w 4426572"/>
              <a:gd name="connsiteY3" fmla="*/ 60926 h 2067870"/>
              <a:gd name="connsiteX4" fmla="*/ 3849410 w 4426572"/>
              <a:gd name="connsiteY4" fmla="*/ 104828 h 2067870"/>
              <a:gd name="connsiteX5" fmla="*/ 4424510 w 4426572"/>
              <a:gd name="connsiteY5" fmla="*/ 911262 h 2067870"/>
              <a:gd name="connsiteX6" fmla="*/ 3889962 w 4426572"/>
              <a:gd name="connsiteY6" fmla="*/ 1733238 h 2067870"/>
              <a:gd name="connsiteX7" fmla="*/ 940744 w 4426572"/>
              <a:gd name="connsiteY7" fmla="*/ 1747609 h 2067870"/>
              <a:gd name="connsiteX8" fmla="*/ 948680 w 4426572"/>
              <a:gd name="connsiteY8" fmla="*/ 2067870 h 2067870"/>
              <a:gd name="connsiteX9" fmla="*/ 563605 w 4426572"/>
              <a:gd name="connsiteY9" fmla="*/ 1726456 h 2067870"/>
              <a:gd name="connsiteX0" fmla="*/ 563605 w 4426571"/>
              <a:gd name="connsiteY0" fmla="*/ 1726456 h 2067870"/>
              <a:gd name="connsiteX1" fmla="*/ 174826 w 4426571"/>
              <a:gd name="connsiteY1" fmla="*/ 1415283 h 2067870"/>
              <a:gd name="connsiteX2" fmla="*/ 33682 w 4426571"/>
              <a:gd name="connsiteY2" fmla="*/ 576343 h 2067870"/>
              <a:gd name="connsiteX3" fmla="*/ 788618 w 4426571"/>
              <a:gd name="connsiteY3" fmla="*/ 60926 h 2067870"/>
              <a:gd name="connsiteX4" fmla="*/ 3849410 w 4426571"/>
              <a:gd name="connsiteY4" fmla="*/ 104828 h 2067870"/>
              <a:gd name="connsiteX5" fmla="*/ 4424510 w 4426571"/>
              <a:gd name="connsiteY5" fmla="*/ 911262 h 2067870"/>
              <a:gd name="connsiteX6" fmla="*/ 3569489 w 4426571"/>
              <a:gd name="connsiteY6" fmla="*/ 1762468 h 2067870"/>
              <a:gd name="connsiteX7" fmla="*/ 940744 w 4426571"/>
              <a:gd name="connsiteY7" fmla="*/ 1747609 h 2067870"/>
              <a:gd name="connsiteX8" fmla="*/ 948680 w 4426571"/>
              <a:gd name="connsiteY8" fmla="*/ 2067870 h 2067870"/>
              <a:gd name="connsiteX9" fmla="*/ 563605 w 4426571"/>
              <a:gd name="connsiteY9" fmla="*/ 1726456 h 2067870"/>
              <a:gd name="connsiteX0" fmla="*/ 563605 w 4426571"/>
              <a:gd name="connsiteY0" fmla="*/ 1726456 h 2067870"/>
              <a:gd name="connsiteX1" fmla="*/ 174826 w 4426571"/>
              <a:gd name="connsiteY1" fmla="*/ 1415283 h 2067870"/>
              <a:gd name="connsiteX2" fmla="*/ 33682 w 4426571"/>
              <a:gd name="connsiteY2" fmla="*/ 576343 h 2067870"/>
              <a:gd name="connsiteX3" fmla="*/ 788618 w 4426571"/>
              <a:gd name="connsiteY3" fmla="*/ 60926 h 2067870"/>
              <a:gd name="connsiteX4" fmla="*/ 3849410 w 4426571"/>
              <a:gd name="connsiteY4" fmla="*/ 104828 h 2067870"/>
              <a:gd name="connsiteX5" fmla="*/ 4424510 w 4426571"/>
              <a:gd name="connsiteY5" fmla="*/ 911262 h 2067870"/>
              <a:gd name="connsiteX6" fmla="*/ 3569489 w 4426571"/>
              <a:gd name="connsiteY6" fmla="*/ 1762468 h 2067870"/>
              <a:gd name="connsiteX7" fmla="*/ 940744 w 4426571"/>
              <a:gd name="connsiteY7" fmla="*/ 1747609 h 2067870"/>
              <a:gd name="connsiteX8" fmla="*/ 948680 w 4426571"/>
              <a:gd name="connsiteY8" fmla="*/ 2067870 h 2067870"/>
              <a:gd name="connsiteX9" fmla="*/ 563605 w 4426571"/>
              <a:gd name="connsiteY9" fmla="*/ 1726456 h 2067870"/>
              <a:gd name="connsiteX0" fmla="*/ 564281 w 4427247"/>
              <a:gd name="connsiteY0" fmla="*/ 1726456 h 2067870"/>
              <a:gd name="connsiteX1" fmla="*/ 172251 w 4427247"/>
              <a:gd name="connsiteY1" fmla="*/ 1374183 h 2067870"/>
              <a:gd name="connsiteX2" fmla="*/ 34358 w 4427247"/>
              <a:gd name="connsiteY2" fmla="*/ 576343 h 2067870"/>
              <a:gd name="connsiteX3" fmla="*/ 789294 w 4427247"/>
              <a:gd name="connsiteY3" fmla="*/ 60926 h 2067870"/>
              <a:gd name="connsiteX4" fmla="*/ 3850086 w 4427247"/>
              <a:gd name="connsiteY4" fmla="*/ 104828 h 2067870"/>
              <a:gd name="connsiteX5" fmla="*/ 4425186 w 4427247"/>
              <a:gd name="connsiteY5" fmla="*/ 911262 h 2067870"/>
              <a:gd name="connsiteX6" fmla="*/ 3570165 w 4427247"/>
              <a:gd name="connsiteY6" fmla="*/ 1762468 h 2067870"/>
              <a:gd name="connsiteX7" fmla="*/ 941420 w 4427247"/>
              <a:gd name="connsiteY7" fmla="*/ 1747609 h 2067870"/>
              <a:gd name="connsiteX8" fmla="*/ 949356 w 4427247"/>
              <a:gd name="connsiteY8" fmla="*/ 2067870 h 2067870"/>
              <a:gd name="connsiteX9" fmla="*/ 564281 w 4427247"/>
              <a:gd name="connsiteY9" fmla="*/ 1726456 h 2067870"/>
              <a:gd name="connsiteX0" fmla="*/ 564281 w 4427247"/>
              <a:gd name="connsiteY0" fmla="*/ 1741318 h 2082732"/>
              <a:gd name="connsiteX1" fmla="*/ 172251 w 4427247"/>
              <a:gd name="connsiteY1" fmla="*/ 1389045 h 2082732"/>
              <a:gd name="connsiteX2" fmla="*/ 34358 w 4427247"/>
              <a:gd name="connsiteY2" fmla="*/ 591205 h 2082732"/>
              <a:gd name="connsiteX3" fmla="*/ 789294 w 4427247"/>
              <a:gd name="connsiteY3" fmla="*/ 75788 h 2082732"/>
              <a:gd name="connsiteX4" fmla="*/ 3850086 w 4427247"/>
              <a:gd name="connsiteY4" fmla="*/ 119690 h 2082732"/>
              <a:gd name="connsiteX5" fmla="*/ 4425186 w 4427247"/>
              <a:gd name="connsiteY5" fmla="*/ 926124 h 2082732"/>
              <a:gd name="connsiteX6" fmla="*/ 3570165 w 4427247"/>
              <a:gd name="connsiteY6" fmla="*/ 1777330 h 2082732"/>
              <a:gd name="connsiteX7" fmla="*/ 941420 w 4427247"/>
              <a:gd name="connsiteY7" fmla="*/ 1762471 h 2082732"/>
              <a:gd name="connsiteX8" fmla="*/ 949356 w 4427247"/>
              <a:gd name="connsiteY8" fmla="*/ 2082732 h 2082732"/>
              <a:gd name="connsiteX9" fmla="*/ 564281 w 4427247"/>
              <a:gd name="connsiteY9" fmla="*/ 1741318 h 2082732"/>
              <a:gd name="connsiteX0" fmla="*/ 564281 w 4427247"/>
              <a:gd name="connsiteY0" fmla="*/ 1741318 h 2082732"/>
              <a:gd name="connsiteX1" fmla="*/ 172251 w 4427247"/>
              <a:gd name="connsiteY1" fmla="*/ 1389045 h 2082732"/>
              <a:gd name="connsiteX2" fmla="*/ 34358 w 4427247"/>
              <a:gd name="connsiteY2" fmla="*/ 591205 h 2082732"/>
              <a:gd name="connsiteX3" fmla="*/ 789294 w 4427247"/>
              <a:gd name="connsiteY3" fmla="*/ 75788 h 2082732"/>
              <a:gd name="connsiteX4" fmla="*/ 3850086 w 4427247"/>
              <a:gd name="connsiteY4" fmla="*/ 119690 h 2082732"/>
              <a:gd name="connsiteX5" fmla="*/ 4425186 w 4427247"/>
              <a:gd name="connsiteY5" fmla="*/ 926124 h 2082732"/>
              <a:gd name="connsiteX6" fmla="*/ 3570165 w 4427247"/>
              <a:gd name="connsiteY6" fmla="*/ 1777330 h 2082732"/>
              <a:gd name="connsiteX7" fmla="*/ 1156249 w 4427247"/>
              <a:gd name="connsiteY7" fmla="*/ 1788819 h 2082732"/>
              <a:gd name="connsiteX8" fmla="*/ 949356 w 4427247"/>
              <a:gd name="connsiteY8" fmla="*/ 2082732 h 2082732"/>
              <a:gd name="connsiteX9" fmla="*/ 564281 w 4427247"/>
              <a:gd name="connsiteY9" fmla="*/ 1741318 h 2082732"/>
              <a:gd name="connsiteX0" fmla="*/ 564281 w 4427247"/>
              <a:gd name="connsiteY0" fmla="*/ 1741318 h 2116439"/>
              <a:gd name="connsiteX1" fmla="*/ 172251 w 4427247"/>
              <a:gd name="connsiteY1" fmla="*/ 1389045 h 2116439"/>
              <a:gd name="connsiteX2" fmla="*/ 34358 w 4427247"/>
              <a:gd name="connsiteY2" fmla="*/ 591205 h 2116439"/>
              <a:gd name="connsiteX3" fmla="*/ 789294 w 4427247"/>
              <a:gd name="connsiteY3" fmla="*/ 75788 h 2116439"/>
              <a:gd name="connsiteX4" fmla="*/ 3850086 w 4427247"/>
              <a:gd name="connsiteY4" fmla="*/ 119690 h 2116439"/>
              <a:gd name="connsiteX5" fmla="*/ 4425186 w 4427247"/>
              <a:gd name="connsiteY5" fmla="*/ 926124 h 2116439"/>
              <a:gd name="connsiteX6" fmla="*/ 3570165 w 4427247"/>
              <a:gd name="connsiteY6" fmla="*/ 1777330 h 2116439"/>
              <a:gd name="connsiteX7" fmla="*/ 1156249 w 4427247"/>
              <a:gd name="connsiteY7" fmla="*/ 1788819 h 2116439"/>
              <a:gd name="connsiteX8" fmla="*/ 1157432 w 4427247"/>
              <a:gd name="connsiteY8" fmla="*/ 2116439 h 2116439"/>
              <a:gd name="connsiteX9" fmla="*/ 564281 w 4427247"/>
              <a:gd name="connsiteY9" fmla="*/ 1741318 h 2116439"/>
              <a:gd name="connsiteX0" fmla="*/ 722695 w 4430824"/>
              <a:gd name="connsiteY0" fmla="*/ 1751186 h 2116439"/>
              <a:gd name="connsiteX1" fmla="*/ 175828 w 4430824"/>
              <a:gd name="connsiteY1" fmla="*/ 1389045 h 2116439"/>
              <a:gd name="connsiteX2" fmla="*/ 37935 w 4430824"/>
              <a:gd name="connsiteY2" fmla="*/ 591205 h 2116439"/>
              <a:gd name="connsiteX3" fmla="*/ 792871 w 4430824"/>
              <a:gd name="connsiteY3" fmla="*/ 75788 h 2116439"/>
              <a:gd name="connsiteX4" fmla="*/ 3853663 w 4430824"/>
              <a:gd name="connsiteY4" fmla="*/ 119690 h 2116439"/>
              <a:gd name="connsiteX5" fmla="*/ 4428763 w 4430824"/>
              <a:gd name="connsiteY5" fmla="*/ 926124 h 2116439"/>
              <a:gd name="connsiteX6" fmla="*/ 3573742 w 4430824"/>
              <a:gd name="connsiteY6" fmla="*/ 1777330 h 2116439"/>
              <a:gd name="connsiteX7" fmla="*/ 1159826 w 4430824"/>
              <a:gd name="connsiteY7" fmla="*/ 1788819 h 2116439"/>
              <a:gd name="connsiteX8" fmla="*/ 1161009 w 4430824"/>
              <a:gd name="connsiteY8" fmla="*/ 2116439 h 2116439"/>
              <a:gd name="connsiteX9" fmla="*/ 722695 w 4430824"/>
              <a:gd name="connsiteY9" fmla="*/ 1751186 h 2116439"/>
              <a:gd name="connsiteX0" fmla="*/ 722695 w 4430824"/>
              <a:gd name="connsiteY0" fmla="*/ 1751186 h 2116439"/>
              <a:gd name="connsiteX1" fmla="*/ 175828 w 4430824"/>
              <a:gd name="connsiteY1" fmla="*/ 1389045 h 2116439"/>
              <a:gd name="connsiteX2" fmla="*/ 37935 w 4430824"/>
              <a:gd name="connsiteY2" fmla="*/ 591205 h 2116439"/>
              <a:gd name="connsiteX3" fmla="*/ 792871 w 4430824"/>
              <a:gd name="connsiteY3" fmla="*/ 75788 h 2116439"/>
              <a:gd name="connsiteX4" fmla="*/ 3853663 w 4430824"/>
              <a:gd name="connsiteY4" fmla="*/ 119690 h 2116439"/>
              <a:gd name="connsiteX5" fmla="*/ 4428763 w 4430824"/>
              <a:gd name="connsiteY5" fmla="*/ 926124 h 2116439"/>
              <a:gd name="connsiteX6" fmla="*/ 3573742 w 4430824"/>
              <a:gd name="connsiteY6" fmla="*/ 1777330 h 2116439"/>
              <a:gd name="connsiteX7" fmla="*/ 1159826 w 4430824"/>
              <a:gd name="connsiteY7" fmla="*/ 1788819 h 2116439"/>
              <a:gd name="connsiteX8" fmla="*/ 1161009 w 4430824"/>
              <a:gd name="connsiteY8" fmla="*/ 2116439 h 2116439"/>
              <a:gd name="connsiteX9" fmla="*/ 722695 w 4430824"/>
              <a:gd name="connsiteY9" fmla="*/ 1751186 h 2116439"/>
              <a:gd name="connsiteX0" fmla="*/ 722695 w 4428763"/>
              <a:gd name="connsiteY0" fmla="*/ 1751186 h 2116439"/>
              <a:gd name="connsiteX1" fmla="*/ 175828 w 4428763"/>
              <a:gd name="connsiteY1" fmla="*/ 1389045 h 2116439"/>
              <a:gd name="connsiteX2" fmla="*/ 37935 w 4428763"/>
              <a:gd name="connsiteY2" fmla="*/ 591205 h 2116439"/>
              <a:gd name="connsiteX3" fmla="*/ 792871 w 4428763"/>
              <a:gd name="connsiteY3" fmla="*/ 75788 h 2116439"/>
              <a:gd name="connsiteX4" fmla="*/ 3853663 w 4428763"/>
              <a:gd name="connsiteY4" fmla="*/ 119690 h 2116439"/>
              <a:gd name="connsiteX5" fmla="*/ 4428763 w 4428763"/>
              <a:gd name="connsiteY5" fmla="*/ 926124 h 2116439"/>
              <a:gd name="connsiteX6" fmla="*/ 3573742 w 4428763"/>
              <a:gd name="connsiteY6" fmla="*/ 1777330 h 2116439"/>
              <a:gd name="connsiteX7" fmla="*/ 1159826 w 4428763"/>
              <a:gd name="connsiteY7" fmla="*/ 1788819 h 2116439"/>
              <a:gd name="connsiteX8" fmla="*/ 1161009 w 4428763"/>
              <a:gd name="connsiteY8" fmla="*/ 2116439 h 2116439"/>
              <a:gd name="connsiteX9" fmla="*/ 722695 w 4428763"/>
              <a:gd name="connsiteY9" fmla="*/ 1751186 h 2116439"/>
              <a:gd name="connsiteX0" fmla="*/ 722695 w 4428763"/>
              <a:gd name="connsiteY0" fmla="*/ 1737220 h 2102473"/>
              <a:gd name="connsiteX1" fmla="*/ 175828 w 4428763"/>
              <a:gd name="connsiteY1" fmla="*/ 1375079 h 2102473"/>
              <a:gd name="connsiteX2" fmla="*/ 37935 w 4428763"/>
              <a:gd name="connsiteY2" fmla="*/ 577239 h 2102473"/>
              <a:gd name="connsiteX3" fmla="*/ 792871 w 4428763"/>
              <a:gd name="connsiteY3" fmla="*/ 61822 h 2102473"/>
              <a:gd name="connsiteX4" fmla="*/ 3822903 w 4428763"/>
              <a:gd name="connsiteY4" fmla="*/ 104021 h 2102473"/>
              <a:gd name="connsiteX5" fmla="*/ 4428763 w 4428763"/>
              <a:gd name="connsiteY5" fmla="*/ 912158 h 2102473"/>
              <a:gd name="connsiteX6" fmla="*/ 3573742 w 4428763"/>
              <a:gd name="connsiteY6" fmla="*/ 1763364 h 2102473"/>
              <a:gd name="connsiteX7" fmla="*/ 1159826 w 4428763"/>
              <a:gd name="connsiteY7" fmla="*/ 1774853 h 2102473"/>
              <a:gd name="connsiteX8" fmla="*/ 1161009 w 4428763"/>
              <a:gd name="connsiteY8" fmla="*/ 2102473 h 2102473"/>
              <a:gd name="connsiteX9" fmla="*/ 722695 w 4428763"/>
              <a:gd name="connsiteY9" fmla="*/ 1737220 h 2102473"/>
              <a:gd name="connsiteX0" fmla="*/ 722695 w 4428763"/>
              <a:gd name="connsiteY0" fmla="*/ 1737220 h 2102473"/>
              <a:gd name="connsiteX1" fmla="*/ 175828 w 4428763"/>
              <a:gd name="connsiteY1" fmla="*/ 1375079 h 2102473"/>
              <a:gd name="connsiteX2" fmla="*/ 37935 w 4428763"/>
              <a:gd name="connsiteY2" fmla="*/ 577239 h 2102473"/>
              <a:gd name="connsiteX3" fmla="*/ 792871 w 4428763"/>
              <a:gd name="connsiteY3" fmla="*/ 61822 h 2102473"/>
              <a:gd name="connsiteX4" fmla="*/ 3822903 w 4428763"/>
              <a:gd name="connsiteY4" fmla="*/ 104021 h 2102473"/>
              <a:gd name="connsiteX5" fmla="*/ 4428763 w 4428763"/>
              <a:gd name="connsiteY5" fmla="*/ 912158 h 2102473"/>
              <a:gd name="connsiteX6" fmla="*/ 3573742 w 4428763"/>
              <a:gd name="connsiteY6" fmla="*/ 1763364 h 2102473"/>
              <a:gd name="connsiteX7" fmla="*/ 1159826 w 4428763"/>
              <a:gd name="connsiteY7" fmla="*/ 1774853 h 2102473"/>
              <a:gd name="connsiteX8" fmla="*/ 1161009 w 4428763"/>
              <a:gd name="connsiteY8" fmla="*/ 2102473 h 2102473"/>
              <a:gd name="connsiteX9" fmla="*/ 722695 w 4428763"/>
              <a:gd name="connsiteY9" fmla="*/ 1737220 h 210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8763" h="2102473">
                <a:moveTo>
                  <a:pt x="722695" y="1737220"/>
                </a:moveTo>
                <a:cubicBezTo>
                  <a:pt x="541817" y="1663774"/>
                  <a:pt x="289955" y="1568409"/>
                  <a:pt x="175828" y="1375079"/>
                </a:cubicBezTo>
                <a:cubicBezTo>
                  <a:pt x="61701" y="1181749"/>
                  <a:pt x="-64905" y="796115"/>
                  <a:pt x="37935" y="577239"/>
                </a:cubicBezTo>
                <a:cubicBezTo>
                  <a:pt x="140775" y="358363"/>
                  <a:pt x="162043" y="140692"/>
                  <a:pt x="792871" y="61822"/>
                </a:cubicBezTo>
                <a:cubicBezTo>
                  <a:pt x="1423699" y="-17048"/>
                  <a:pt x="3216921" y="-37702"/>
                  <a:pt x="3822903" y="104021"/>
                </a:cubicBezTo>
                <a:cubicBezTo>
                  <a:pt x="4428885" y="245744"/>
                  <a:pt x="4416953" y="658639"/>
                  <a:pt x="4428763" y="912158"/>
                </a:cubicBezTo>
                <a:cubicBezTo>
                  <a:pt x="4404194" y="1365424"/>
                  <a:pt x="4118565" y="1619581"/>
                  <a:pt x="3573742" y="1763364"/>
                </a:cubicBezTo>
                <a:cubicBezTo>
                  <a:pt x="3028919" y="1907147"/>
                  <a:pt x="1313245" y="1816204"/>
                  <a:pt x="1159826" y="1774853"/>
                </a:cubicBezTo>
                <a:cubicBezTo>
                  <a:pt x="1098295" y="1880771"/>
                  <a:pt x="1112279" y="1894673"/>
                  <a:pt x="1161009" y="2102473"/>
                </a:cubicBezTo>
                <a:cubicBezTo>
                  <a:pt x="929550" y="1950845"/>
                  <a:pt x="722695" y="1737220"/>
                  <a:pt x="722695" y="1737220"/>
                </a:cubicBezTo>
                <a:close/>
              </a:path>
            </a:pathLst>
          </a:custGeom>
          <a:solidFill>
            <a:schemeClr val="bg1"/>
          </a:solidFill>
          <a:ln w="19050"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6D711A4F-06D1-473A-DD8C-C85F16C1E48D}"/>
              </a:ext>
            </a:extLst>
          </p:cNvPr>
          <p:cNvSpPr txBox="1"/>
          <p:nvPr/>
        </p:nvSpPr>
        <p:spPr>
          <a:xfrm>
            <a:off x="739317" y="790577"/>
            <a:ext cx="5036457" cy="1282926"/>
          </a:xfrm>
          <a:prstGeom prst="rect">
            <a:avLst/>
          </a:prstGeom>
        </p:spPr>
        <p:txBody>
          <a:bodyPr vert="horz" lIns="91440" tIns="45720" rIns="91440" bIns="45720" rtlCol="0" anchor="b">
            <a:normAutofit/>
          </a:bodyPr>
          <a:lstStyle/>
          <a:p>
            <a:pPr algn="ctr">
              <a:spcBef>
                <a:spcPct val="0"/>
              </a:spcBef>
              <a:spcAft>
                <a:spcPts val="600"/>
              </a:spcAft>
            </a:pPr>
            <a:r>
              <a:rPr lang="en-US" sz="4800" b="1" spc="100" dirty="0">
                <a:latin typeface="+mj-lt"/>
                <a:ea typeface="+mj-ea"/>
                <a:cs typeface="+mj-cs"/>
              </a:rPr>
              <a:t>Let’s see it better</a:t>
            </a:r>
          </a:p>
        </p:txBody>
      </p:sp>
      <p:sp>
        <p:nvSpPr>
          <p:cNvPr id="38" name="Freeform: Shape 37">
            <a:extLst>
              <a:ext uri="{FF2B5EF4-FFF2-40B4-BE49-F238E27FC236}">
                <a16:creationId xmlns:a16="http://schemas.microsoft.com/office/drawing/2014/main" id="{9FBE8679-CB21-4876-82EA-4D4D5D4BC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97424">
            <a:off x="496549" y="410803"/>
            <a:ext cx="5522001" cy="2792916"/>
          </a:xfrm>
          <a:custGeom>
            <a:avLst/>
            <a:gdLst>
              <a:gd name="connsiteX0" fmla="*/ 891379 w 4662985"/>
              <a:gd name="connsiteY0" fmla="*/ 1591181 h 1931508"/>
              <a:gd name="connsiteX1" fmla="*/ 126235 w 4662985"/>
              <a:gd name="connsiteY1" fmla="*/ 1242280 h 1931508"/>
              <a:gd name="connsiteX2" fmla="*/ 8887 w 4662985"/>
              <a:gd name="connsiteY2" fmla="*/ 549241 h 1931508"/>
              <a:gd name="connsiteX3" fmla="*/ 481994 w 4662985"/>
              <a:gd name="connsiteY3" fmla="*/ 38891 h 1931508"/>
              <a:gd name="connsiteX4" fmla="*/ 4176837 w 4662985"/>
              <a:gd name="connsiteY4" fmla="*/ 108043 h 1931508"/>
              <a:gd name="connsiteX5" fmla="*/ 4661945 w 4662985"/>
              <a:gd name="connsiteY5" fmla="*/ 598104 h 1931508"/>
              <a:gd name="connsiteX6" fmla="*/ 4354479 w 4662985"/>
              <a:gd name="connsiteY6" fmla="*/ 1472118 h 1931508"/>
              <a:gd name="connsiteX7" fmla="*/ 1274188 w 4662985"/>
              <a:gd name="connsiteY7" fmla="*/ 1591276 h 1931508"/>
              <a:gd name="connsiteX8" fmla="*/ 896713 w 4662985"/>
              <a:gd name="connsiteY8" fmla="*/ 1931509 h 1931508"/>
              <a:gd name="connsiteX9" fmla="*/ 891379 w 4662985"/>
              <a:gd name="connsiteY9" fmla="*/ 1591181 h 1931508"/>
              <a:gd name="connsiteX0" fmla="*/ 891157 w 4662763"/>
              <a:gd name="connsiteY0" fmla="*/ 1591181 h 1931509"/>
              <a:gd name="connsiteX1" fmla="*/ 215888 w 4662763"/>
              <a:gd name="connsiteY1" fmla="*/ 1252973 h 1931509"/>
              <a:gd name="connsiteX2" fmla="*/ 8665 w 4662763"/>
              <a:gd name="connsiteY2" fmla="*/ 549241 h 1931509"/>
              <a:gd name="connsiteX3" fmla="*/ 481772 w 4662763"/>
              <a:gd name="connsiteY3" fmla="*/ 38891 h 1931509"/>
              <a:gd name="connsiteX4" fmla="*/ 4176615 w 4662763"/>
              <a:gd name="connsiteY4" fmla="*/ 108043 h 1931509"/>
              <a:gd name="connsiteX5" fmla="*/ 4661723 w 4662763"/>
              <a:gd name="connsiteY5" fmla="*/ 598104 h 1931509"/>
              <a:gd name="connsiteX6" fmla="*/ 4354257 w 4662763"/>
              <a:gd name="connsiteY6" fmla="*/ 1472118 h 1931509"/>
              <a:gd name="connsiteX7" fmla="*/ 1273966 w 4662763"/>
              <a:gd name="connsiteY7" fmla="*/ 1591276 h 1931509"/>
              <a:gd name="connsiteX8" fmla="*/ 896491 w 4662763"/>
              <a:gd name="connsiteY8" fmla="*/ 1931509 h 1931509"/>
              <a:gd name="connsiteX9" fmla="*/ 891157 w 4662763"/>
              <a:gd name="connsiteY9" fmla="*/ 1591181 h 1931509"/>
              <a:gd name="connsiteX0" fmla="*/ 893955 w 4665561"/>
              <a:gd name="connsiteY0" fmla="*/ 1591181 h 1931509"/>
              <a:gd name="connsiteX1" fmla="*/ 218686 w 4665561"/>
              <a:gd name="connsiteY1" fmla="*/ 1252973 h 1931509"/>
              <a:gd name="connsiteX2" fmla="*/ 11463 w 4665561"/>
              <a:gd name="connsiteY2" fmla="*/ 549241 h 1931509"/>
              <a:gd name="connsiteX3" fmla="*/ 484570 w 4665561"/>
              <a:gd name="connsiteY3" fmla="*/ 38891 h 1931509"/>
              <a:gd name="connsiteX4" fmla="*/ 4179413 w 4665561"/>
              <a:gd name="connsiteY4" fmla="*/ 108043 h 1931509"/>
              <a:gd name="connsiteX5" fmla="*/ 4664521 w 4665561"/>
              <a:gd name="connsiteY5" fmla="*/ 598104 h 1931509"/>
              <a:gd name="connsiteX6" fmla="*/ 4357055 w 4665561"/>
              <a:gd name="connsiteY6" fmla="*/ 1472118 h 1931509"/>
              <a:gd name="connsiteX7" fmla="*/ 1276764 w 4665561"/>
              <a:gd name="connsiteY7" fmla="*/ 1591276 h 1931509"/>
              <a:gd name="connsiteX8" fmla="*/ 899289 w 4665561"/>
              <a:gd name="connsiteY8" fmla="*/ 1931509 h 1931509"/>
              <a:gd name="connsiteX9" fmla="*/ 893955 w 4665561"/>
              <a:gd name="connsiteY9" fmla="*/ 1591181 h 1931509"/>
              <a:gd name="connsiteX0" fmla="*/ 882812 w 4654418"/>
              <a:gd name="connsiteY0" fmla="*/ 1591181 h 1931509"/>
              <a:gd name="connsiteX1" fmla="*/ 409762 w 4654418"/>
              <a:gd name="connsiteY1" fmla="*/ 1317128 h 1931509"/>
              <a:gd name="connsiteX2" fmla="*/ 320 w 4654418"/>
              <a:gd name="connsiteY2" fmla="*/ 549241 h 1931509"/>
              <a:gd name="connsiteX3" fmla="*/ 473427 w 4654418"/>
              <a:gd name="connsiteY3" fmla="*/ 38891 h 1931509"/>
              <a:gd name="connsiteX4" fmla="*/ 4168270 w 4654418"/>
              <a:gd name="connsiteY4" fmla="*/ 108043 h 1931509"/>
              <a:gd name="connsiteX5" fmla="*/ 4653378 w 4654418"/>
              <a:gd name="connsiteY5" fmla="*/ 598104 h 1931509"/>
              <a:gd name="connsiteX6" fmla="*/ 4345912 w 4654418"/>
              <a:gd name="connsiteY6" fmla="*/ 1472118 h 1931509"/>
              <a:gd name="connsiteX7" fmla="*/ 1265621 w 4654418"/>
              <a:gd name="connsiteY7" fmla="*/ 1591276 h 1931509"/>
              <a:gd name="connsiteX8" fmla="*/ 888146 w 4654418"/>
              <a:gd name="connsiteY8" fmla="*/ 1931509 h 1931509"/>
              <a:gd name="connsiteX9" fmla="*/ 882812 w 4654418"/>
              <a:gd name="connsiteY9" fmla="*/ 1591181 h 1931509"/>
              <a:gd name="connsiteX0" fmla="*/ 721472 w 4493078"/>
              <a:gd name="connsiteY0" fmla="*/ 1576074 h 1916402"/>
              <a:gd name="connsiteX1" fmla="*/ 248422 w 4493078"/>
              <a:gd name="connsiteY1" fmla="*/ 1302021 h 1916402"/>
              <a:gd name="connsiteX2" fmla="*/ 198481 w 4493078"/>
              <a:gd name="connsiteY2" fmla="*/ 544828 h 1916402"/>
              <a:gd name="connsiteX3" fmla="*/ 312087 w 4493078"/>
              <a:gd name="connsiteY3" fmla="*/ 23784 h 1916402"/>
              <a:gd name="connsiteX4" fmla="*/ 4006930 w 4493078"/>
              <a:gd name="connsiteY4" fmla="*/ 92936 h 1916402"/>
              <a:gd name="connsiteX5" fmla="*/ 4492038 w 4493078"/>
              <a:gd name="connsiteY5" fmla="*/ 582997 h 1916402"/>
              <a:gd name="connsiteX6" fmla="*/ 4184572 w 4493078"/>
              <a:gd name="connsiteY6" fmla="*/ 1457011 h 1916402"/>
              <a:gd name="connsiteX7" fmla="*/ 1104281 w 4493078"/>
              <a:gd name="connsiteY7" fmla="*/ 1576169 h 1916402"/>
              <a:gd name="connsiteX8" fmla="*/ 726806 w 4493078"/>
              <a:gd name="connsiteY8" fmla="*/ 1916402 h 1916402"/>
              <a:gd name="connsiteX9" fmla="*/ 721472 w 4493078"/>
              <a:gd name="connsiteY9" fmla="*/ 1576074 h 1916402"/>
              <a:gd name="connsiteX0" fmla="*/ 571898 w 4363378"/>
              <a:gd name="connsiteY0" fmla="*/ 1544826 h 1885154"/>
              <a:gd name="connsiteX1" fmla="*/ 98848 w 4363378"/>
              <a:gd name="connsiteY1" fmla="*/ 1270773 h 1885154"/>
              <a:gd name="connsiteX2" fmla="*/ 48907 w 4363378"/>
              <a:gd name="connsiteY2" fmla="*/ 513580 h 1885154"/>
              <a:gd name="connsiteX3" fmla="*/ 668060 w 4363378"/>
              <a:gd name="connsiteY3" fmla="*/ 56691 h 1885154"/>
              <a:gd name="connsiteX4" fmla="*/ 3857356 w 4363378"/>
              <a:gd name="connsiteY4" fmla="*/ 61688 h 1885154"/>
              <a:gd name="connsiteX5" fmla="*/ 4342464 w 4363378"/>
              <a:gd name="connsiteY5" fmla="*/ 551749 h 1885154"/>
              <a:gd name="connsiteX6" fmla="*/ 4034998 w 4363378"/>
              <a:gd name="connsiteY6" fmla="*/ 1425763 h 1885154"/>
              <a:gd name="connsiteX7" fmla="*/ 954707 w 4363378"/>
              <a:gd name="connsiteY7" fmla="*/ 1544921 h 1885154"/>
              <a:gd name="connsiteX8" fmla="*/ 577232 w 4363378"/>
              <a:gd name="connsiteY8" fmla="*/ 1885154 h 1885154"/>
              <a:gd name="connsiteX9" fmla="*/ 571898 w 4363378"/>
              <a:gd name="connsiteY9" fmla="*/ 1544826 h 1885154"/>
              <a:gd name="connsiteX0" fmla="*/ 571898 w 4363379"/>
              <a:gd name="connsiteY0" fmla="*/ 1544826 h 1885154"/>
              <a:gd name="connsiteX1" fmla="*/ 98848 w 4363379"/>
              <a:gd name="connsiteY1" fmla="*/ 1270773 h 1885154"/>
              <a:gd name="connsiteX2" fmla="*/ 48907 w 4363379"/>
              <a:gd name="connsiteY2" fmla="*/ 513580 h 1885154"/>
              <a:gd name="connsiteX3" fmla="*/ 668060 w 4363379"/>
              <a:gd name="connsiteY3" fmla="*/ 56691 h 1885154"/>
              <a:gd name="connsiteX4" fmla="*/ 3857356 w 4363379"/>
              <a:gd name="connsiteY4" fmla="*/ 61688 h 1885154"/>
              <a:gd name="connsiteX5" fmla="*/ 4342464 w 4363379"/>
              <a:gd name="connsiteY5" fmla="*/ 551749 h 1885154"/>
              <a:gd name="connsiteX6" fmla="*/ 4034998 w 4363379"/>
              <a:gd name="connsiteY6" fmla="*/ 1425763 h 1885154"/>
              <a:gd name="connsiteX7" fmla="*/ 954707 w 4363379"/>
              <a:gd name="connsiteY7" fmla="*/ 1544921 h 1885154"/>
              <a:gd name="connsiteX8" fmla="*/ 577232 w 4363379"/>
              <a:gd name="connsiteY8" fmla="*/ 1885154 h 1885154"/>
              <a:gd name="connsiteX9" fmla="*/ 571898 w 4363379"/>
              <a:gd name="connsiteY9" fmla="*/ 1544826 h 1885154"/>
              <a:gd name="connsiteX0" fmla="*/ 577456 w 4368937"/>
              <a:gd name="connsiteY0" fmla="*/ 1544826 h 1885154"/>
              <a:gd name="connsiteX1" fmla="*/ 104406 w 4368937"/>
              <a:gd name="connsiteY1" fmla="*/ 1270773 h 1885154"/>
              <a:gd name="connsiteX2" fmla="*/ 54465 w 4368937"/>
              <a:gd name="connsiteY2" fmla="*/ 513580 h 1885154"/>
              <a:gd name="connsiteX3" fmla="*/ 673618 w 4368937"/>
              <a:gd name="connsiteY3" fmla="*/ 56691 h 1885154"/>
              <a:gd name="connsiteX4" fmla="*/ 3862914 w 4368937"/>
              <a:gd name="connsiteY4" fmla="*/ 61688 h 1885154"/>
              <a:gd name="connsiteX5" fmla="*/ 4348022 w 4368937"/>
              <a:gd name="connsiteY5" fmla="*/ 551749 h 1885154"/>
              <a:gd name="connsiteX6" fmla="*/ 4040556 w 4368937"/>
              <a:gd name="connsiteY6" fmla="*/ 1425763 h 1885154"/>
              <a:gd name="connsiteX7" fmla="*/ 960265 w 4368937"/>
              <a:gd name="connsiteY7" fmla="*/ 1544921 h 1885154"/>
              <a:gd name="connsiteX8" fmla="*/ 582790 w 4368937"/>
              <a:gd name="connsiteY8" fmla="*/ 1885154 h 1885154"/>
              <a:gd name="connsiteX9" fmla="*/ 577456 w 4368937"/>
              <a:gd name="connsiteY9" fmla="*/ 1544826 h 1885154"/>
              <a:gd name="connsiteX0" fmla="*/ 558214 w 4349695"/>
              <a:gd name="connsiteY0" fmla="*/ 1544826 h 1885154"/>
              <a:gd name="connsiteX1" fmla="*/ 141335 w 4349695"/>
              <a:gd name="connsiteY1" fmla="*/ 1249388 h 1885154"/>
              <a:gd name="connsiteX2" fmla="*/ 35223 w 4349695"/>
              <a:gd name="connsiteY2" fmla="*/ 513580 h 1885154"/>
              <a:gd name="connsiteX3" fmla="*/ 654376 w 4349695"/>
              <a:gd name="connsiteY3" fmla="*/ 56691 h 1885154"/>
              <a:gd name="connsiteX4" fmla="*/ 3843672 w 4349695"/>
              <a:gd name="connsiteY4" fmla="*/ 61688 h 1885154"/>
              <a:gd name="connsiteX5" fmla="*/ 4328780 w 4349695"/>
              <a:gd name="connsiteY5" fmla="*/ 551749 h 1885154"/>
              <a:gd name="connsiteX6" fmla="*/ 4021314 w 4349695"/>
              <a:gd name="connsiteY6" fmla="*/ 1425763 h 1885154"/>
              <a:gd name="connsiteX7" fmla="*/ 941023 w 4349695"/>
              <a:gd name="connsiteY7" fmla="*/ 1544921 h 1885154"/>
              <a:gd name="connsiteX8" fmla="*/ 563548 w 4349695"/>
              <a:gd name="connsiteY8" fmla="*/ 1885154 h 1885154"/>
              <a:gd name="connsiteX9" fmla="*/ 558214 w 4349695"/>
              <a:gd name="connsiteY9" fmla="*/ 1544826 h 1885154"/>
              <a:gd name="connsiteX0" fmla="*/ 533956 w 4325437"/>
              <a:gd name="connsiteY0" fmla="*/ 1544826 h 1885154"/>
              <a:gd name="connsiteX1" fmla="*/ 117077 w 4325437"/>
              <a:gd name="connsiteY1" fmla="*/ 1249388 h 1885154"/>
              <a:gd name="connsiteX2" fmla="*/ 10965 w 4325437"/>
              <a:gd name="connsiteY2" fmla="*/ 513580 h 1885154"/>
              <a:gd name="connsiteX3" fmla="*/ 630118 w 4325437"/>
              <a:gd name="connsiteY3" fmla="*/ 56691 h 1885154"/>
              <a:gd name="connsiteX4" fmla="*/ 3819414 w 4325437"/>
              <a:gd name="connsiteY4" fmla="*/ 61688 h 1885154"/>
              <a:gd name="connsiteX5" fmla="*/ 4304522 w 4325437"/>
              <a:gd name="connsiteY5" fmla="*/ 551749 h 1885154"/>
              <a:gd name="connsiteX6" fmla="*/ 3997056 w 4325437"/>
              <a:gd name="connsiteY6" fmla="*/ 1425763 h 1885154"/>
              <a:gd name="connsiteX7" fmla="*/ 916765 w 4325437"/>
              <a:gd name="connsiteY7" fmla="*/ 1544921 h 1885154"/>
              <a:gd name="connsiteX8" fmla="*/ 539290 w 4325437"/>
              <a:gd name="connsiteY8" fmla="*/ 1885154 h 1885154"/>
              <a:gd name="connsiteX9" fmla="*/ 533956 w 4325437"/>
              <a:gd name="connsiteY9" fmla="*/ 1544826 h 1885154"/>
              <a:gd name="connsiteX0" fmla="*/ 541936 w 4333417"/>
              <a:gd name="connsiteY0" fmla="*/ 1542160 h 1882488"/>
              <a:gd name="connsiteX1" fmla="*/ 125057 w 4333417"/>
              <a:gd name="connsiteY1" fmla="*/ 1246722 h 1882488"/>
              <a:gd name="connsiteX2" fmla="*/ 7711 w 4333417"/>
              <a:gd name="connsiteY2" fmla="*/ 468144 h 1882488"/>
              <a:gd name="connsiteX3" fmla="*/ 638098 w 4333417"/>
              <a:gd name="connsiteY3" fmla="*/ 54025 h 1882488"/>
              <a:gd name="connsiteX4" fmla="*/ 3827394 w 4333417"/>
              <a:gd name="connsiteY4" fmla="*/ 59022 h 1882488"/>
              <a:gd name="connsiteX5" fmla="*/ 4312502 w 4333417"/>
              <a:gd name="connsiteY5" fmla="*/ 549083 h 1882488"/>
              <a:gd name="connsiteX6" fmla="*/ 4005036 w 4333417"/>
              <a:gd name="connsiteY6" fmla="*/ 1423097 h 1882488"/>
              <a:gd name="connsiteX7" fmla="*/ 924745 w 4333417"/>
              <a:gd name="connsiteY7" fmla="*/ 1542255 h 1882488"/>
              <a:gd name="connsiteX8" fmla="*/ 547270 w 4333417"/>
              <a:gd name="connsiteY8" fmla="*/ 1882488 h 1882488"/>
              <a:gd name="connsiteX9" fmla="*/ 541936 w 4333417"/>
              <a:gd name="connsiteY9" fmla="*/ 1542160 h 1882488"/>
              <a:gd name="connsiteX0" fmla="*/ 541936 w 4388134"/>
              <a:gd name="connsiteY0" fmla="*/ 1552672 h 1893000"/>
              <a:gd name="connsiteX1" fmla="*/ 125057 w 4388134"/>
              <a:gd name="connsiteY1" fmla="*/ 1257234 h 1893000"/>
              <a:gd name="connsiteX2" fmla="*/ 7711 w 4388134"/>
              <a:gd name="connsiteY2" fmla="*/ 478656 h 1893000"/>
              <a:gd name="connsiteX3" fmla="*/ 638098 w 4388134"/>
              <a:gd name="connsiteY3" fmla="*/ 64537 h 1893000"/>
              <a:gd name="connsiteX4" fmla="*/ 3827394 w 4388134"/>
              <a:gd name="connsiteY4" fmla="*/ 69534 h 1893000"/>
              <a:gd name="connsiteX5" fmla="*/ 4357440 w 4388134"/>
              <a:gd name="connsiteY5" fmla="*/ 719981 h 1893000"/>
              <a:gd name="connsiteX6" fmla="*/ 4005036 w 4388134"/>
              <a:gd name="connsiteY6" fmla="*/ 1433609 h 1893000"/>
              <a:gd name="connsiteX7" fmla="*/ 924745 w 4388134"/>
              <a:gd name="connsiteY7" fmla="*/ 1552767 h 1893000"/>
              <a:gd name="connsiteX8" fmla="*/ 547270 w 4388134"/>
              <a:gd name="connsiteY8" fmla="*/ 1893000 h 1893000"/>
              <a:gd name="connsiteX9" fmla="*/ 541936 w 4388134"/>
              <a:gd name="connsiteY9" fmla="*/ 1552672 h 1893000"/>
              <a:gd name="connsiteX0" fmla="*/ 541936 w 4371319"/>
              <a:gd name="connsiteY0" fmla="*/ 1552672 h 1893000"/>
              <a:gd name="connsiteX1" fmla="*/ 125057 w 4371319"/>
              <a:gd name="connsiteY1" fmla="*/ 1257234 h 1893000"/>
              <a:gd name="connsiteX2" fmla="*/ 7711 w 4371319"/>
              <a:gd name="connsiteY2" fmla="*/ 478656 h 1893000"/>
              <a:gd name="connsiteX3" fmla="*/ 638098 w 4371319"/>
              <a:gd name="connsiteY3" fmla="*/ 64537 h 1893000"/>
              <a:gd name="connsiteX4" fmla="*/ 3827394 w 4371319"/>
              <a:gd name="connsiteY4" fmla="*/ 69534 h 1893000"/>
              <a:gd name="connsiteX5" fmla="*/ 4357440 w 4371319"/>
              <a:gd name="connsiteY5" fmla="*/ 719981 h 1893000"/>
              <a:gd name="connsiteX6" fmla="*/ 4005036 w 4371319"/>
              <a:gd name="connsiteY6" fmla="*/ 1433609 h 1893000"/>
              <a:gd name="connsiteX7" fmla="*/ 924745 w 4371319"/>
              <a:gd name="connsiteY7" fmla="*/ 1552767 h 1893000"/>
              <a:gd name="connsiteX8" fmla="*/ 547270 w 4371319"/>
              <a:gd name="connsiteY8" fmla="*/ 1893000 h 1893000"/>
              <a:gd name="connsiteX9" fmla="*/ 541936 w 4371319"/>
              <a:gd name="connsiteY9" fmla="*/ 1552672 h 1893000"/>
              <a:gd name="connsiteX0" fmla="*/ 541936 w 4371319"/>
              <a:gd name="connsiteY0" fmla="*/ 1552672 h 1860922"/>
              <a:gd name="connsiteX1" fmla="*/ 125057 w 4371319"/>
              <a:gd name="connsiteY1" fmla="*/ 1257234 h 1860922"/>
              <a:gd name="connsiteX2" fmla="*/ 7711 w 4371319"/>
              <a:gd name="connsiteY2" fmla="*/ 478656 h 1860922"/>
              <a:gd name="connsiteX3" fmla="*/ 638098 w 4371319"/>
              <a:gd name="connsiteY3" fmla="*/ 64537 h 1860922"/>
              <a:gd name="connsiteX4" fmla="*/ 3827394 w 4371319"/>
              <a:gd name="connsiteY4" fmla="*/ 69534 h 1860922"/>
              <a:gd name="connsiteX5" fmla="*/ 4357440 w 4371319"/>
              <a:gd name="connsiteY5" fmla="*/ 719981 h 1860922"/>
              <a:gd name="connsiteX6" fmla="*/ 4005036 w 4371319"/>
              <a:gd name="connsiteY6" fmla="*/ 1433609 h 1860922"/>
              <a:gd name="connsiteX7" fmla="*/ 924745 w 4371319"/>
              <a:gd name="connsiteY7" fmla="*/ 1552767 h 1860922"/>
              <a:gd name="connsiteX8" fmla="*/ 513567 w 4371319"/>
              <a:gd name="connsiteY8" fmla="*/ 1860922 h 1860922"/>
              <a:gd name="connsiteX9" fmla="*/ 541936 w 4371319"/>
              <a:gd name="connsiteY9" fmla="*/ 1552672 h 1860922"/>
              <a:gd name="connsiteX0" fmla="*/ 541936 w 4371319"/>
              <a:gd name="connsiteY0" fmla="*/ 1552672 h 1860922"/>
              <a:gd name="connsiteX1" fmla="*/ 125057 w 4371319"/>
              <a:gd name="connsiteY1" fmla="*/ 1257234 h 1860922"/>
              <a:gd name="connsiteX2" fmla="*/ 7711 w 4371319"/>
              <a:gd name="connsiteY2" fmla="*/ 478656 h 1860922"/>
              <a:gd name="connsiteX3" fmla="*/ 638098 w 4371319"/>
              <a:gd name="connsiteY3" fmla="*/ 64537 h 1860922"/>
              <a:gd name="connsiteX4" fmla="*/ 3827394 w 4371319"/>
              <a:gd name="connsiteY4" fmla="*/ 69534 h 1860922"/>
              <a:gd name="connsiteX5" fmla="*/ 4357440 w 4371319"/>
              <a:gd name="connsiteY5" fmla="*/ 719981 h 1860922"/>
              <a:gd name="connsiteX6" fmla="*/ 4003373 w 4371319"/>
              <a:gd name="connsiteY6" fmla="*/ 1412283 h 1860922"/>
              <a:gd name="connsiteX7" fmla="*/ 924745 w 4371319"/>
              <a:gd name="connsiteY7" fmla="*/ 1552767 h 1860922"/>
              <a:gd name="connsiteX8" fmla="*/ 513567 w 4371319"/>
              <a:gd name="connsiteY8" fmla="*/ 1860922 h 1860922"/>
              <a:gd name="connsiteX9" fmla="*/ 541936 w 4371319"/>
              <a:gd name="connsiteY9" fmla="*/ 1552672 h 1860922"/>
              <a:gd name="connsiteX0" fmla="*/ 541936 w 4372709"/>
              <a:gd name="connsiteY0" fmla="*/ 1574600 h 1882850"/>
              <a:gd name="connsiteX1" fmla="*/ 125057 w 4372709"/>
              <a:gd name="connsiteY1" fmla="*/ 1279162 h 1882850"/>
              <a:gd name="connsiteX2" fmla="*/ 7711 w 4372709"/>
              <a:gd name="connsiteY2" fmla="*/ 500584 h 1882850"/>
              <a:gd name="connsiteX3" fmla="*/ 638098 w 4372709"/>
              <a:gd name="connsiteY3" fmla="*/ 86465 h 1882850"/>
              <a:gd name="connsiteX4" fmla="*/ 3836101 w 4372709"/>
              <a:gd name="connsiteY4" fmla="*/ 58680 h 1882850"/>
              <a:gd name="connsiteX5" fmla="*/ 4357440 w 4372709"/>
              <a:gd name="connsiteY5" fmla="*/ 741909 h 1882850"/>
              <a:gd name="connsiteX6" fmla="*/ 4003373 w 4372709"/>
              <a:gd name="connsiteY6" fmla="*/ 1434211 h 1882850"/>
              <a:gd name="connsiteX7" fmla="*/ 924745 w 4372709"/>
              <a:gd name="connsiteY7" fmla="*/ 1574695 h 1882850"/>
              <a:gd name="connsiteX8" fmla="*/ 513567 w 4372709"/>
              <a:gd name="connsiteY8" fmla="*/ 1882850 h 1882850"/>
              <a:gd name="connsiteX9" fmla="*/ 541936 w 4372709"/>
              <a:gd name="connsiteY9" fmla="*/ 1574600 h 1882850"/>
              <a:gd name="connsiteX0" fmla="*/ 596079 w 4426852"/>
              <a:gd name="connsiteY0" fmla="*/ 1574294 h 1882544"/>
              <a:gd name="connsiteX1" fmla="*/ 179200 w 4426852"/>
              <a:gd name="connsiteY1" fmla="*/ 1278856 h 1882544"/>
              <a:gd name="connsiteX2" fmla="*/ 5005 w 4426852"/>
              <a:gd name="connsiteY2" fmla="*/ 493573 h 1882544"/>
              <a:gd name="connsiteX3" fmla="*/ 692241 w 4426852"/>
              <a:gd name="connsiteY3" fmla="*/ 86159 h 1882544"/>
              <a:gd name="connsiteX4" fmla="*/ 3890244 w 4426852"/>
              <a:gd name="connsiteY4" fmla="*/ 58374 h 1882544"/>
              <a:gd name="connsiteX5" fmla="*/ 4411583 w 4426852"/>
              <a:gd name="connsiteY5" fmla="*/ 741603 h 1882544"/>
              <a:gd name="connsiteX6" fmla="*/ 4057516 w 4426852"/>
              <a:gd name="connsiteY6" fmla="*/ 1433905 h 1882544"/>
              <a:gd name="connsiteX7" fmla="*/ 978888 w 4426852"/>
              <a:gd name="connsiteY7" fmla="*/ 1574389 h 1882544"/>
              <a:gd name="connsiteX8" fmla="*/ 567710 w 4426852"/>
              <a:gd name="connsiteY8" fmla="*/ 1882544 h 1882544"/>
              <a:gd name="connsiteX9" fmla="*/ 596079 w 4426852"/>
              <a:gd name="connsiteY9" fmla="*/ 1574294 h 1882544"/>
              <a:gd name="connsiteX0" fmla="*/ 614119 w 4445340"/>
              <a:gd name="connsiteY0" fmla="*/ 1619631 h 1927881"/>
              <a:gd name="connsiteX1" fmla="*/ 197240 w 4445340"/>
              <a:gd name="connsiteY1" fmla="*/ 1324193 h 1927881"/>
              <a:gd name="connsiteX2" fmla="*/ 23045 w 4445340"/>
              <a:gd name="connsiteY2" fmla="*/ 538910 h 1927881"/>
              <a:gd name="connsiteX3" fmla="*/ 692421 w 4445340"/>
              <a:gd name="connsiteY3" fmla="*/ 46983 h 1927881"/>
              <a:gd name="connsiteX4" fmla="*/ 3908284 w 4445340"/>
              <a:gd name="connsiteY4" fmla="*/ 103711 h 1927881"/>
              <a:gd name="connsiteX5" fmla="*/ 4429623 w 4445340"/>
              <a:gd name="connsiteY5" fmla="*/ 786940 h 1927881"/>
              <a:gd name="connsiteX6" fmla="*/ 4075556 w 4445340"/>
              <a:gd name="connsiteY6" fmla="*/ 1479242 h 1927881"/>
              <a:gd name="connsiteX7" fmla="*/ 996928 w 4445340"/>
              <a:gd name="connsiteY7" fmla="*/ 1619726 h 1927881"/>
              <a:gd name="connsiteX8" fmla="*/ 585750 w 4445340"/>
              <a:gd name="connsiteY8" fmla="*/ 1927881 h 1927881"/>
              <a:gd name="connsiteX9" fmla="*/ 614119 w 4445340"/>
              <a:gd name="connsiteY9" fmla="*/ 1619631 h 1927881"/>
              <a:gd name="connsiteX0" fmla="*/ 595113 w 4426334"/>
              <a:gd name="connsiteY0" fmla="*/ 1619631 h 1927881"/>
              <a:gd name="connsiteX1" fmla="*/ 178234 w 4426334"/>
              <a:gd name="connsiteY1" fmla="*/ 1324193 h 1927881"/>
              <a:gd name="connsiteX2" fmla="*/ 4039 w 4426334"/>
              <a:gd name="connsiteY2" fmla="*/ 538910 h 1927881"/>
              <a:gd name="connsiteX3" fmla="*/ 673415 w 4426334"/>
              <a:gd name="connsiteY3" fmla="*/ 46983 h 1927881"/>
              <a:gd name="connsiteX4" fmla="*/ 3889278 w 4426334"/>
              <a:gd name="connsiteY4" fmla="*/ 103711 h 1927881"/>
              <a:gd name="connsiteX5" fmla="*/ 4410617 w 4426334"/>
              <a:gd name="connsiteY5" fmla="*/ 786940 h 1927881"/>
              <a:gd name="connsiteX6" fmla="*/ 4056550 w 4426334"/>
              <a:gd name="connsiteY6" fmla="*/ 1479242 h 1927881"/>
              <a:gd name="connsiteX7" fmla="*/ 977922 w 4426334"/>
              <a:gd name="connsiteY7" fmla="*/ 1619726 h 1927881"/>
              <a:gd name="connsiteX8" fmla="*/ 566744 w 4426334"/>
              <a:gd name="connsiteY8" fmla="*/ 1927881 h 1927881"/>
              <a:gd name="connsiteX9" fmla="*/ 595113 w 4426334"/>
              <a:gd name="connsiteY9" fmla="*/ 1619631 h 1927881"/>
              <a:gd name="connsiteX0" fmla="*/ 579832 w 4411053"/>
              <a:gd name="connsiteY0" fmla="*/ 1613526 h 1921776"/>
              <a:gd name="connsiteX1" fmla="*/ 162953 w 4411053"/>
              <a:gd name="connsiteY1" fmla="*/ 1318088 h 1921776"/>
              <a:gd name="connsiteX2" fmla="*/ 4508 w 4411053"/>
              <a:gd name="connsiteY2" fmla="*/ 445916 h 1921776"/>
              <a:gd name="connsiteX3" fmla="*/ 658134 w 4411053"/>
              <a:gd name="connsiteY3" fmla="*/ 40878 h 1921776"/>
              <a:gd name="connsiteX4" fmla="*/ 3873997 w 4411053"/>
              <a:gd name="connsiteY4" fmla="*/ 97606 h 1921776"/>
              <a:gd name="connsiteX5" fmla="*/ 4395336 w 4411053"/>
              <a:gd name="connsiteY5" fmla="*/ 780835 h 1921776"/>
              <a:gd name="connsiteX6" fmla="*/ 4041269 w 4411053"/>
              <a:gd name="connsiteY6" fmla="*/ 1473137 h 1921776"/>
              <a:gd name="connsiteX7" fmla="*/ 962641 w 4411053"/>
              <a:gd name="connsiteY7" fmla="*/ 1613621 h 1921776"/>
              <a:gd name="connsiteX8" fmla="*/ 551463 w 4411053"/>
              <a:gd name="connsiteY8" fmla="*/ 1921776 h 1921776"/>
              <a:gd name="connsiteX9" fmla="*/ 579832 w 4411053"/>
              <a:gd name="connsiteY9" fmla="*/ 1613526 h 1921776"/>
              <a:gd name="connsiteX0" fmla="*/ 579832 w 4411053"/>
              <a:gd name="connsiteY0" fmla="*/ 1613526 h 1921776"/>
              <a:gd name="connsiteX1" fmla="*/ 162953 w 4411053"/>
              <a:gd name="connsiteY1" fmla="*/ 1318088 h 1921776"/>
              <a:gd name="connsiteX2" fmla="*/ 4508 w 4411053"/>
              <a:gd name="connsiteY2" fmla="*/ 445916 h 1921776"/>
              <a:gd name="connsiteX3" fmla="*/ 658134 w 4411053"/>
              <a:gd name="connsiteY3" fmla="*/ 40878 h 1921776"/>
              <a:gd name="connsiteX4" fmla="*/ 3873997 w 4411053"/>
              <a:gd name="connsiteY4" fmla="*/ 97606 h 1921776"/>
              <a:gd name="connsiteX5" fmla="*/ 4395336 w 4411053"/>
              <a:gd name="connsiteY5" fmla="*/ 780835 h 1921776"/>
              <a:gd name="connsiteX6" fmla="*/ 4041269 w 4411053"/>
              <a:gd name="connsiteY6" fmla="*/ 1473137 h 1921776"/>
              <a:gd name="connsiteX7" fmla="*/ 962641 w 4411053"/>
              <a:gd name="connsiteY7" fmla="*/ 1613621 h 1921776"/>
              <a:gd name="connsiteX8" fmla="*/ 551463 w 4411053"/>
              <a:gd name="connsiteY8" fmla="*/ 1921776 h 1921776"/>
              <a:gd name="connsiteX9" fmla="*/ 579832 w 4411053"/>
              <a:gd name="connsiteY9" fmla="*/ 1613526 h 1921776"/>
              <a:gd name="connsiteX0" fmla="*/ 579832 w 4411053"/>
              <a:gd name="connsiteY0" fmla="*/ 1613526 h 1921776"/>
              <a:gd name="connsiteX1" fmla="*/ 162953 w 4411053"/>
              <a:gd name="connsiteY1" fmla="*/ 1318088 h 1921776"/>
              <a:gd name="connsiteX2" fmla="*/ 4508 w 4411053"/>
              <a:gd name="connsiteY2" fmla="*/ 445916 h 1921776"/>
              <a:gd name="connsiteX3" fmla="*/ 658134 w 4411053"/>
              <a:gd name="connsiteY3" fmla="*/ 40878 h 1921776"/>
              <a:gd name="connsiteX4" fmla="*/ 3873997 w 4411053"/>
              <a:gd name="connsiteY4" fmla="*/ 97606 h 1921776"/>
              <a:gd name="connsiteX5" fmla="*/ 4395336 w 4411053"/>
              <a:gd name="connsiteY5" fmla="*/ 780835 h 1921776"/>
              <a:gd name="connsiteX6" fmla="*/ 4041269 w 4411053"/>
              <a:gd name="connsiteY6" fmla="*/ 1473137 h 1921776"/>
              <a:gd name="connsiteX7" fmla="*/ 962641 w 4411053"/>
              <a:gd name="connsiteY7" fmla="*/ 1613621 h 1921776"/>
              <a:gd name="connsiteX8" fmla="*/ 551463 w 4411053"/>
              <a:gd name="connsiteY8" fmla="*/ 1921776 h 1921776"/>
              <a:gd name="connsiteX9" fmla="*/ 579832 w 4411053"/>
              <a:gd name="connsiteY9" fmla="*/ 1613526 h 1921776"/>
              <a:gd name="connsiteX0" fmla="*/ 579832 w 4410649"/>
              <a:gd name="connsiteY0" fmla="*/ 1629405 h 1937655"/>
              <a:gd name="connsiteX1" fmla="*/ 162953 w 4410649"/>
              <a:gd name="connsiteY1" fmla="*/ 1333967 h 1937655"/>
              <a:gd name="connsiteX2" fmla="*/ 4508 w 4410649"/>
              <a:gd name="connsiteY2" fmla="*/ 461795 h 1937655"/>
              <a:gd name="connsiteX3" fmla="*/ 658134 w 4410649"/>
              <a:gd name="connsiteY3" fmla="*/ 56757 h 1937655"/>
              <a:gd name="connsiteX4" fmla="*/ 3871596 w 4410649"/>
              <a:gd name="connsiteY4" fmla="*/ 83126 h 1937655"/>
              <a:gd name="connsiteX5" fmla="*/ 4395336 w 4410649"/>
              <a:gd name="connsiteY5" fmla="*/ 796714 h 1937655"/>
              <a:gd name="connsiteX6" fmla="*/ 4041269 w 4410649"/>
              <a:gd name="connsiteY6" fmla="*/ 1489016 h 1937655"/>
              <a:gd name="connsiteX7" fmla="*/ 962641 w 4410649"/>
              <a:gd name="connsiteY7" fmla="*/ 1629500 h 1937655"/>
              <a:gd name="connsiteX8" fmla="*/ 551463 w 4410649"/>
              <a:gd name="connsiteY8" fmla="*/ 1937655 h 1937655"/>
              <a:gd name="connsiteX9" fmla="*/ 579832 w 4410649"/>
              <a:gd name="connsiteY9" fmla="*/ 1629405 h 1937655"/>
              <a:gd name="connsiteX0" fmla="*/ 579832 w 4410649"/>
              <a:gd name="connsiteY0" fmla="*/ 1629405 h 1937655"/>
              <a:gd name="connsiteX1" fmla="*/ 162953 w 4410649"/>
              <a:gd name="connsiteY1" fmla="*/ 1333967 h 1937655"/>
              <a:gd name="connsiteX2" fmla="*/ 4508 w 4410649"/>
              <a:gd name="connsiteY2" fmla="*/ 461795 h 1937655"/>
              <a:gd name="connsiteX3" fmla="*/ 658134 w 4410649"/>
              <a:gd name="connsiteY3" fmla="*/ 56757 h 1937655"/>
              <a:gd name="connsiteX4" fmla="*/ 3871596 w 4410649"/>
              <a:gd name="connsiteY4" fmla="*/ 83126 h 1937655"/>
              <a:gd name="connsiteX5" fmla="*/ 4395336 w 4410649"/>
              <a:gd name="connsiteY5" fmla="*/ 796714 h 1937655"/>
              <a:gd name="connsiteX6" fmla="*/ 4041269 w 4410649"/>
              <a:gd name="connsiteY6" fmla="*/ 1489016 h 1937655"/>
              <a:gd name="connsiteX7" fmla="*/ 962641 w 4410649"/>
              <a:gd name="connsiteY7" fmla="*/ 1629500 h 1937655"/>
              <a:gd name="connsiteX8" fmla="*/ 551463 w 4410649"/>
              <a:gd name="connsiteY8" fmla="*/ 1937655 h 1937655"/>
              <a:gd name="connsiteX9" fmla="*/ 579832 w 4410649"/>
              <a:gd name="connsiteY9" fmla="*/ 1629405 h 1937655"/>
              <a:gd name="connsiteX0" fmla="*/ 579832 w 4410649"/>
              <a:gd name="connsiteY0" fmla="*/ 1638498 h 1946748"/>
              <a:gd name="connsiteX1" fmla="*/ 162953 w 4410649"/>
              <a:gd name="connsiteY1" fmla="*/ 1343060 h 1946748"/>
              <a:gd name="connsiteX2" fmla="*/ 4508 w 4410649"/>
              <a:gd name="connsiteY2" fmla="*/ 470888 h 1946748"/>
              <a:gd name="connsiteX3" fmla="*/ 658134 w 4410649"/>
              <a:gd name="connsiteY3" fmla="*/ 65850 h 1946748"/>
              <a:gd name="connsiteX4" fmla="*/ 3871596 w 4410649"/>
              <a:gd name="connsiteY4" fmla="*/ 92219 h 1946748"/>
              <a:gd name="connsiteX5" fmla="*/ 4395336 w 4410649"/>
              <a:gd name="connsiteY5" fmla="*/ 805807 h 1946748"/>
              <a:gd name="connsiteX6" fmla="*/ 4041269 w 4410649"/>
              <a:gd name="connsiteY6" fmla="*/ 1498109 h 1946748"/>
              <a:gd name="connsiteX7" fmla="*/ 962641 w 4410649"/>
              <a:gd name="connsiteY7" fmla="*/ 1638593 h 1946748"/>
              <a:gd name="connsiteX8" fmla="*/ 551463 w 4410649"/>
              <a:gd name="connsiteY8" fmla="*/ 1946748 h 1946748"/>
              <a:gd name="connsiteX9" fmla="*/ 579832 w 4410649"/>
              <a:gd name="connsiteY9" fmla="*/ 1638498 h 1946748"/>
              <a:gd name="connsiteX0" fmla="*/ 579832 w 4410649"/>
              <a:gd name="connsiteY0" fmla="*/ 1638498 h 1972588"/>
              <a:gd name="connsiteX1" fmla="*/ 162953 w 4410649"/>
              <a:gd name="connsiteY1" fmla="*/ 1343060 h 1972588"/>
              <a:gd name="connsiteX2" fmla="*/ 4508 w 4410649"/>
              <a:gd name="connsiteY2" fmla="*/ 470888 h 1972588"/>
              <a:gd name="connsiteX3" fmla="*/ 658134 w 4410649"/>
              <a:gd name="connsiteY3" fmla="*/ 65850 h 1972588"/>
              <a:gd name="connsiteX4" fmla="*/ 3871596 w 4410649"/>
              <a:gd name="connsiteY4" fmla="*/ 92219 h 1972588"/>
              <a:gd name="connsiteX5" fmla="*/ 4395336 w 4410649"/>
              <a:gd name="connsiteY5" fmla="*/ 805807 h 1972588"/>
              <a:gd name="connsiteX6" fmla="*/ 4041269 w 4410649"/>
              <a:gd name="connsiteY6" fmla="*/ 1498109 h 1972588"/>
              <a:gd name="connsiteX7" fmla="*/ 962641 w 4410649"/>
              <a:gd name="connsiteY7" fmla="*/ 1638593 h 1972588"/>
              <a:gd name="connsiteX8" fmla="*/ 773590 w 4410649"/>
              <a:gd name="connsiteY8" fmla="*/ 1972588 h 1972588"/>
              <a:gd name="connsiteX9" fmla="*/ 579832 w 4410649"/>
              <a:gd name="connsiteY9" fmla="*/ 1638498 h 1972588"/>
              <a:gd name="connsiteX0" fmla="*/ 579832 w 4410649"/>
              <a:gd name="connsiteY0" fmla="*/ 1638498 h 1972588"/>
              <a:gd name="connsiteX1" fmla="*/ 162953 w 4410649"/>
              <a:gd name="connsiteY1" fmla="*/ 1343060 h 1972588"/>
              <a:gd name="connsiteX2" fmla="*/ 4508 w 4410649"/>
              <a:gd name="connsiteY2" fmla="*/ 470888 h 1972588"/>
              <a:gd name="connsiteX3" fmla="*/ 658134 w 4410649"/>
              <a:gd name="connsiteY3" fmla="*/ 65850 h 1972588"/>
              <a:gd name="connsiteX4" fmla="*/ 3871596 w 4410649"/>
              <a:gd name="connsiteY4" fmla="*/ 92219 h 1972588"/>
              <a:gd name="connsiteX5" fmla="*/ 4395336 w 4410649"/>
              <a:gd name="connsiteY5" fmla="*/ 805807 h 1972588"/>
              <a:gd name="connsiteX6" fmla="*/ 4041269 w 4410649"/>
              <a:gd name="connsiteY6" fmla="*/ 1498109 h 1972588"/>
              <a:gd name="connsiteX7" fmla="*/ 962641 w 4410649"/>
              <a:gd name="connsiteY7" fmla="*/ 1638593 h 1972588"/>
              <a:gd name="connsiteX8" fmla="*/ 773590 w 4410649"/>
              <a:gd name="connsiteY8" fmla="*/ 1972588 h 1972588"/>
              <a:gd name="connsiteX9" fmla="*/ 579832 w 4410649"/>
              <a:gd name="connsiteY9" fmla="*/ 1638498 h 1972588"/>
              <a:gd name="connsiteX0" fmla="*/ 579832 w 4410649"/>
              <a:gd name="connsiteY0" fmla="*/ 1638498 h 1972588"/>
              <a:gd name="connsiteX1" fmla="*/ 162953 w 4410649"/>
              <a:gd name="connsiteY1" fmla="*/ 1343060 h 1972588"/>
              <a:gd name="connsiteX2" fmla="*/ 4508 w 4410649"/>
              <a:gd name="connsiteY2" fmla="*/ 470888 h 1972588"/>
              <a:gd name="connsiteX3" fmla="*/ 658134 w 4410649"/>
              <a:gd name="connsiteY3" fmla="*/ 65850 h 1972588"/>
              <a:gd name="connsiteX4" fmla="*/ 3871596 w 4410649"/>
              <a:gd name="connsiteY4" fmla="*/ 92219 h 1972588"/>
              <a:gd name="connsiteX5" fmla="*/ 4395336 w 4410649"/>
              <a:gd name="connsiteY5" fmla="*/ 805807 h 1972588"/>
              <a:gd name="connsiteX6" fmla="*/ 4041269 w 4410649"/>
              <a:gd name="connsiteY6" fmla="*/ 1498109 h 1972588"/>
              <a:gd name="connsiteX7" fmla="*/ 962641 w 4410649"/>
              <a:gd name="connsiteY7" fmla="*/ 1638593 h 1972588"/>
              <a:gd name="connsiteX8" fmla="*/ 773590 w 4410649"/>
              <a:gd name="connsiteY8" fmla="*/ 1972588 h 1972588"/>
              <a:gd name="connsiteX9" fmla="*/ 579832 w 4410649"/>
              <a:gd name="connsiteY9" fmla="*/ 1638498 h 1972588"/>
              <a:gd name="connsiteX0" fmla="*/ 579832 w 4410649"/>
              <a:gd name="connsiteY0" fmla="*/ 1638498 h 1966993"/>
              <a:gd name="connsiteX1" fmla="*/ 162953 w 4410649"/>
              <a:gd name="connsiteY1" fmla="*/ 1343060 h 1966993"/>
              <a:gd name="connsiteX2" fmla="*/ 4508 w 4410649"/>
              <a:gd name="connsiteY2" fmla="*/ 470888 h 1966993"/>
              <a:gd name="connsiteX3" fmla="*/ 658134 w 4410649"/>
              <a:gd name="connsiteY3" fmla="*/ 65850 h 1966993"/>
              <a:gd name="connsiteX4" fmla="*/ 3871596 w 4410649"/>
              <a:gd name="connsiteY4" fmla="*/ 92219 h 1966993"/>
              <a:gd name="connsiteX5" fmla="*/ 4395336 w 4410649"/>
              <a:gd name="connsiteY5" fmla="*/ 805807 h 1966993"/>
              <a:gd name="connsiteX6" fmla="*/ 4041269 w 4410649"/>
              <a:gd name="connsiteY6" fmla="*/ 1498109 h 1966993"/>
              <a:gd name="connsiteX7" fmla="*/ 962641 w 4410649"/>
              <a:gd name="connsiteY7" fmla="*/ 1638593 h 1966993"/>
              <a:gd name="connsiteX8" fmla="*/ 853844 w 4410649"/>
              <a:gd name="connsiteY8" fmla="*/ 1966993 h 1966993"/>
              <a:gd name="connsiteX9" fmla="*/ 579832 w 4410649"/>
              <a:gd name="connsiteY9" fmla="*/ 1638498 h 1966993"/>
              <a:gd name="connsiteX0" fmla="*/ 579832 w 4410649"/>
              <a:gd name="connsiteY0" fmla="*/ 1638498 h 1966993"/>
              <a:gd name="connsiteX1" fmla="*/ 162953 w 4410649"/>
              <a:gd name="connsiteY1" fmla="*/ 1343060 h 1966993"/>
              <a:gd name="connsiteX2" fmla="*/ 4508 w 4410649"/>
              <a:gd name="connsiteY2" fmla="*/ 470888 h 1966993"/>
              <a:gd name="connsiteX3" fmla="*/ 658134 w 4410649"/>
              <a:gd name="connsiteY3" fmla="*/ 65850 h 1966993"/>
              <a:gd name="connsiteX4" fmla="*/ 3871596 w 4410649"/>
              <a:gd name="connsiteY4" fmla="*/ 92219 h 1966993"/>
              <a:gd name="connsiteX5" fmla="*/ 4395336 w 4410649"/>
              <a:gd name="connsiteY5" fmla="*/ 805807 h 1966993"/>
              <a:gd name="connsiteX6" fmla="*/ 4041269 w 4410649"/>
              <a:gd name="connsiteY6" fmla="*/ 1498109 h 1966993"/>
              <a:gd name="connsiteX7" fmla="*/ 962641 w 4410649"/>
              <a:gd name="connsiteY7" fmla="*/ 1638593 h 1966993"/>
              <a:gd name="connsiteX8" fmla="*/ 853844 w 4410649"/>
              <a:gd name="connsiteY8" fmla="*/ 1966993 h 1966993"/>
              <a:gd name="connsiteX9" fmla="*/ 579832 w 4410649"/>
              <a:gd name="connsiteY9" fmla="*/ 1638498 h 1966993"/>
              <a:gd name="connsiteX0" fmla="*/ 579832 w 4410649"/>
              <a:gd name="connsiteY0" fmla="*/ 1638498 h 1966993"/>
              <a:gd name="connsiteX1" fmla="*/ 162953 w 4410649"/>
              <a:gd name="connsiteY1" fmla="*/ 1343060 h 1966993"/>
              <a:gd name="connsiteX2" fmla="*/ 4508 w 4410649"/>
              <a:gd name="connsiteY2" fmla="*/ 470888 h 1966993"/>
              <a:gd name="connsiteX3" fmla="*/ 658134 w 4410649"/>
              <a:gd name="connsiteY3" fmla="*/ 65850 h 1966993"/>
              <a:gd name="connsiteX4" fmla="*/ 3871596 w 4410649"/>
              <a:gd name="connsiteY4" fmla="*/ 92219 h 1966993"/>
              <a:gd name="connsiteX5" fmla="*/ 4395336 w 4410649"/>
              <a:gd name="connsiteY5" fmla="*/ 805807 h 1966993"/>
              <a:gd name="connsiteX6" fmla="*/ 4041269 w 4410649"/>
              <a:gd name="connsiteY6" fmla="*/ 1498109 h 1966993"/>
              <a:gd name="connsiteX7" fmla="*/ 962641 w 4410649"/>
              <a:gd name="connsiteY7" fmla="*/ 1638593 h 1966993"/>
              <a:gd name="connsiteX8" fmla="*/ 853844 w 4410649"/>
              <a:gd name="connsiteY8" fmla="*/ 1966993 h 1966993"/>
              <a:gd name="connsiteX9" fmla="*/ 579832 w 4410649"/>
              <a:gd name="connsiteY9" fmla="*/ 1638498 h 1966993"/>
              <a:gd name="connsiteX0" fmla="*/ 579832 w 4428152"/>
              <a:gd name="connsiteY0" fmla="*/ 1638498 h 1966993"/>
              <a:gd name="connsiteX1" fmla="*/ 162953 w 4428152"/>
              <a:gd name="connsiteY1" fmla="*/ 1343060 h 1966993"/>
              <a:gd name="connsiteX2" fmla="*/ 4508 w 4428152"/>
              <a:gd name="connsiteY2" fmla="*/ 470888 h 1966993"/>
              <a:gd name="connsiteX3" fmla="*/ 658134 w 4428152"/>
              <a:gd name="connsiteY3" fmla="*/ 65850 h 1966993"/>
              <a:gd name="connsiteX4" fmla="*/ 3871596 w 4428152"/>
              <a:gd name="connsiteY4" fmla="*/ 92219 h 1966993"/>
              <a:gd name="connsiteX5" fmla="*/ 4395336 w 4428152"/>
              <a:gd name="connsiteY5" fmla="*/ 805807 h 1966993"/>
              <a:gd name="connsiteX6" fmla="*/ 4041269 w 4428152"/>
              <a:gd name="connsiteY6" fmla="*/ 1498109 h 1966993"/>
              <a:gd name="connsiteX7" fmla="*/ 911570 w 4428152"/>
              <a:gd name="connsiteY7" fmla="*/ 1642154 h 1966993"/>
              <a:gd name="connsiteX8" fmla="*/ 853844 w 4428152"/>
              <a:gd name="connsiteY8" fmla="*/ 1966993 h 1966993"/>
              <a:gd name="connsiteX9" fmla="*/ 579832 w 4428152"/>
              <a:gd name="connsiteY9" fmla="*/ 1638498 h 1966993"/>
              <a:gd name="connsiteX0" fmla="*/ 579832 w 4428152"/>
              <a:gd name="connsiteY0" fmla="*/ 1638498 h 1962415"/>
              <a:gd name="connsiteX1" fmla="*/ 162953 w 4428152"/>
              <a:gd name="connsiteY1" fmla="*/ 1343060 h 1962415"/>
              <a:gd name="connsiteX2" fmla="*/ 4508 w 4428152"/>
              <a:gd name="connsiteY2" fmla="*/ 470888 h 1962415"/>
              <a:gd name="connsiteX3" fmla="*/ 658134 w 4428152"/>
              <a:gd name="connsiteY3" fmla="*/ 65850 h 1962415"/>
              <a:gd name="connsiteX4" fmla="*/ 3871596 w 4428152"/>
              <a:gd name="connsiteY4" fmla="*/ 92219 h 1962415"/>
              <a:gd name="connsiteX5" fmla="*/ 4395336 w 4428152"/>
              <a:gd name="connsiteY5" fmla="*/ 805807 h 1962415"/>
              <a:gd name="connsiteX6" fmla="*/ 4041269 w 4428152"/>
              <a:gd name="connsiteY6" fmla="*/ 1498109 h 1962415"/>
              <a:gd name="connsiteX7" fmla="*/ 911570 w 4428152"/>
              <a:gd name="connsiteY7" fmla="*/ 1642154 h 1962415"/>
              <a:gd name="connsiteX8" fmla="*/ 919506 w 4428152"/>
              <a:gd name="connsiteY8" fmla="*/ 1962415 h 1962415"/>
              <a:gd name="connsiteX9" fmla="*/ 579832 w 4428152"/>
              <a:gd name="connsiteY9" fmla="*/ 1638498 h 1962415"/>
              <a:gd name="connsiteX0" fmla="*/ 579832 w 4428152"/>
              <a:gd name="connsiteY0" fmla="*/ 1638498 h 1962415"/>
              <a:gd name="connsiteX1" fmla="*/ 162953 w 4428152"/>
              <a:gd name="connsiteY1" fmla="*/ 1343060 h 1962415"/>
              <a:gd name="connsiteX2" fmla="*/ 4508 w 4428152"/>
              <a:gd name="connsiteY2" fmla="*/ 470888 h 1962415"/>
              <a:gd name="connsiteX3" fmla="*/ 658134 w 4428152"/>
              <a:gd name="connsiteY3" fmla="*/ 65850 h 1962415"/>
              <a:gd name="connsiteX4" fmla="*/ 3871596 w 4428152"/>
              <a:gd name="connsiteY4" fmla="*/ 92219 h 1962415"/>
              <a:gd name="connsiteX5" fmla="*/ 4395336 w 4428152"/>
              <a:gd name="connsiteY5" fmla="*/ 805807 h 1962415"/>
              <a:gd name="connsiteX6" fmla="*/ 4041269 w 4428152"/>
              <a:gd name="connsiteY6" fmla="*/ 1498109 h 1962415"/>
              <a:gd name="connsiteX7" fmla="*/ 911570 w 4428152"/>
              <a:gd name="connsiteY7" fmla="*/ 1642154 h 1962415"/>
              <a:gd name="connsiteX8" fmla="*/ 919506 w 4428152"/>
              <a:gd name="connsiteY8" fmla="*/ 1962415 h 1962415"/>
              <a:gd name="connsiteX9" fmla="*/ 579832 w 4428152"/>
              <a:gd name="connsiteY9" fmla="*/ 1638498 h 1962415"/>
              <a:gd name="connsiteX0" fmla="*/ 579832 w 4428152"/>
              <a:gd name="connsiteY0" fmla="*/ 1638498 h 1962415"/>
              <a:gd name="connsiteX1" fmla="*/ 162953 w 4428152"/>
              <a:gd name="connsiteY1" fmla="*/ 1343060 h 1962415"/>
              <a:gd name="connsiteX2" fmla="*/ 4508 w 4428152"/>
              <a:gd name="connsiteY2" fmla="*/ 470888 h 1962415"/>
              <a:gd name="connsiteX3" fmla="*/ 658134 w 4428152"/>
              <a:gd name="connsiteY3" fmla="*/ 65850 h 1962415"/>
              <a:gd name="connsiteX4" fmla="*/ 3871596 w 4428152"/>
              <a:gd name="connsiteY4" fmla="*/ 92219 h 1962415"/>
              <a:gd name="connsiteX5" fmla="*/ 4395336 w 4428152"/>
              <a:gd name="connsiteY5" fmla="*/ 805807 h 1962415"/>
              <a:gd name="connsiteX6" fmla="*/ 4041269 w 4428152"/>
              <a:gd name="connsiteY6" fmla="*/ 1498109 h 1962415"/>
              <a:gd name="connsiteX7" fmla="*/ 911570 w 4428152"/>
              <a:gd name="connsiteY7" fmla="*/ 1642154 h 1962415"/>
              <a:gd name="connsiteX8" fmla="*/ 919506 w 4428152"/>
              <a:gd name="connsiteY8" fmla="*/ 1962415 h 1962415"/>
              <a:gd name="connsiteX9" fmla="*/ 579832 w 4428152"/>
              <a:gd name="connsiteY9" fmla="*/ 1638498 h 1962415"/>
              <a:gd name="connsiteX0" fmla="*/ 579832 w 4410649"/>
              <a:gd name="connsiteY0" fmla="*/ 1638498 h 1962415"/>
              <a:gd name="connsiteX1" fmla="*/ 162953 w 4410649"/>
              <a:gd name="connsiteY1" fmla="*/ 1343060 h 1962415"/>
              <a:gd name="connsiteX2" fmla="*/ 4508 w 4410649"/>
              <a:gd name="connsiteY2" fmla="*/ 470888 h 1962415"/>
              <a:gd name="connsiteX3" fmla="*/ 658134 w 4410649"/>
              <a:gd name="connsiteY3" fmla="*/ 65850 h 1962415"/>
              <a:gd name="connsiteX4" fmla="*/ 3871596 w 4410649"/>
              <a:gd name="connsiteY4" fmla="*/ 92219 h 1962415"/>
              <a:gd name="connsiteX5" fmla="*/ 4395336 w 4410649"/>
              <a:gd name="connsiteY5" fmla="*/ 805807 h 1962415"/>
              <a:gd name="connsiteX6" fmla="*/ 4041269 w 4410649"/>
              <a:gd name="connsiteY6" fmla="*/ 1498109 h 1962415"/>
              <a:gd name="connsiteX7" fmla="*/ 911570 w 4410649"/>
              <a:gd name="connsiteY7" fmla="*/ 1642154 h 1962415"/>
              <a:gd name="connsiteX8" fmla="*/ 919506 w 4410649"/>
              <a:gd name="connsiteY8" fmla="*/ 1962415 h 1962415"/>
              <a:gd name="connsiteX9" fmla="*/ 579832 w 4410649"/>
              <a:gd name="connsiteY9" fmla="*/ 1638498 h 1962415"/>
              <a:gd name="connsiteX0" fmla="*/ 579832 w 4410649"/>
              <a:gd name="connsiteY0" fmla="*/ 1638498 h 1962415"/>
              <a:gd name="connsiteX1" fmla="*/ 162953 w 4410649"/>
              <a:gd name="connsiteY1" fmla="*/ 1343060 h 1962415"/>
              <a:gd name="connsiteX2" fmla="*/ 4508 w 4410649"/>
              <a:gd name="connsiteY2" fmla="*/ 470888 h 1962415"/>
              <a:gd name="connsiteX3" fmla="*/ 658134 w 4410649"/>
              <a:gd name="connsiteY3" fmla="*/ 65850 h 1962415"/>
              <a:gd name="connsiteX4" fmla="*/ 3871596 w 4410649"/>
              <a:gd name="connsiteY4" fmla="*/ 92219 h 1962415"/>
              <a:gd name="connsiteX5" fmla="*/ 4395336 w 4410649"/>
              <a:gd name="connsiteY5" fmla="*/ 805807 h 1962415"/>
              <a:gd name="connsiteX6" fmla="*/ 4041269 w 4410649"/>
              <a:gd name="connsiteY6" fmla="*/ 1498109 h 1962415"/>
              <a:gd name="connsiteX7" fmla="*/ 911570 w 4410649"/>
              <a:gd name="connsiteY7" fmla="*/ 1642154 h 1962415"/>
              <a:gd name="connsiteX8" fmla="*/ 919506 w 4410649"/>
              <a:gd name="connsiteY8" fmla="*/ 1962415 h 1962415"/>
              <a:gd name="connsiteX9" fmla="*/ 579832 w 4410649"/>
              <a:gd name="connsiteY9" fmla="*/ 1638498 h 1962415"/>
              <a:gd name="connsiteX0" fmla="*/ 579832 w 4403897"/>
              <a:gd name="connsiteY0" fmla="*/ 1638498 h 1962415"/>
              <a:gd name="connsiteX1" fmla="*/ 162953 w 4403897"/>
              <a:gd name="connsiteY1" fmla="*/ 1343060 h 1962415"/>
              <a:gd name="connsiteX2" fmla="*/ 4508 w 4403897"/>
              <a:gd name="connsiteY2" fmla="*/ 470888 h 1962415"/>
              <a:gd name="connsiteX3" fmla="*/ 658134 w 4403897"/>
              <a:gd name="connsiteY3" fmla="*/ 65850 h 1962415"/>
              <a:gd name="connsiteX4" fmla="*/ 3871596 w 4403897"/>
              <a:gd name="connsiteY4" fmla="*/ 92219 h 1962415"/>
              <a:gd name="connsiteX5" fmla="*/ 4395336 w 4403897"/>
              <a:gd name="connsiteY5" fmla="*/ 805807 h 1962415"/>
              <a:gd name="connsiteX6" fmla="*/ 4041269 w 4403897"/>
              <a:gd name="connsiteY6" fmla="*/ 1498109 h 1962415"/>
              <a:gd name="connsiteX7" fmla="*/ 911570 w 4403897"/>
              <a:gd name="connsiteY7" fmla="*/ 1642154 h 1962415"/>
              <a:gd name="connsiteX8" fmla="*/ 919506 w 4403897"/>
              <a:gd name="connsiteY8" fmla="*/ 1962415 h 1962415"/>
              <a:gd name="connsiteX9" fmla="*/ 579832 w 4403897"/>
              <a:gd name="connsiteY9" fmla="*/ 1638498 h 1962415"/>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4041269 w 4403170"/>
              <a:gd name="connsiteY6" fmla="*/ 1529947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7252 w 4403170"/>
              <a:gd name="connsiteY6" fmla="*/ 1555855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4291 w 4403170"/>
              <a:gd name="connsiteY6" fmla="*/ 1611163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0788 w 4403170"/>
              <a:gd name="connsiteY6" fmla="*/ 1659621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0788 w 4403170"/>
              <a:gd name="connsiteY6" fmla="*/ 1659621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34162 w 4402901"/>
              <a:gd name="connsiteY0" fmla="*/ 1652839 h 1994253"/>
              <a:gd name="connsiteX1" fmla="*/ 162684 w 4402901"/>
              <a:gd name="connsiteY1" fmla="*/ 1374898 h 1994253"/>
              <a:gd name="connsiteX2" fmla="*/ 4239 w 4402901"/>
              <a:gd name="connsiteY2" fmla="*/ 502726 h 1994253"/>
              <a:gd name="connsiteX3" fmla="*/ 657865 w 4402901"/>
              <a:gd name="connsiteY3" fmla="*/ 97688 h 1994253"/>
              <a:gd name="connsiteX4" fmla="*/ 3866451 w 4402901"/>
              <a:gd name="connsiteY4" fmla="*/ 62409 h 1994253"/>
              <a:gd name="connsiteX5" fmla="*/ 4395067 w 4402901"/>
              <a:gd name="connsiteY5" fmla="*/ 837645 h 1994253"/>
              <a:gd name="connsiteX6" fmla="*/ 3860519 w 4402901"/>
              <a:gd name="connsiteY6" fmla="*/ 1659621 h 1994253"/>
              <a:gd name="connsiteX7" fmla="*/ 911301 w 4402901"/>
              <a:gd name="connsiteY7" fmla="*/ 1673992 h 1994253"/>
              <a:gd name="connsiteX8" fmla="*/ 919237 w 4402901"/>
              <a:gd name="connsiteY8" fmla="*/ 1994253 h 1994253"/>
              <a:gd name="connsiteX9" fmla="*/ 534162 w 4402901"/>
              <a:gd name="connsiteY9" fmla="*/ 1652839 h 1994253"/>
              <a:gd name="connsiteX0" fmla="*/ 556735 w 4425474"/>
              <a:gd name="connsiteY0" fmla="*/ 1652839 h 1994253"/>
              <a:gd name="connsiteX1" fmla="*/ 167956 w 4425474"/>
              <a:gd name="connsiteY1" fmla="*/ 1341666 h 1994253"/>
              <a:gd name="connsiteX2" fmla="*/ 26812 w 4425474"/>
              <a:gd name="connsiteY2" fmla="*/ 502726 h 1994253"/>
              <a:gd name="connsiteX3" fmla="*/ 680438 w 4425474"/>
              <a:gd name="connsiteY3" fmla="*/ 97688 h 1994253"/>
              <a:gd name="connsiteX4" fmla="*/ 3889024 w 4425474"/>
              <a:gd name="connsiteY4" fmla="*/ 62409 h 1994253"/>
              <a:gd name="connsiteX5" fmla="*/ 4417640 w 4425474"/>
              <a:gd name="connsiteY5" fmla="*/ 837645 h 1994253"/>
              <a:gd name="connsiteX6" fmla="*/ 3883092 w 4425474"/>
              <a:gd name="connsiteY6" fmla="*/ 1659621 h 1994253"/>
              <a:gd name="connsiteX7" fmla="*/ 933874 w 4425474"/>
              <a:gd name="connsiteY7" fmla="*/ 1673992 h 1994253"/>
              <a:gd name="connsiteX8" fmla="*/ 941810 w 4425474"/>
              <a:gd name="connsiteY8" fmla="*/ 1994253 h 1994253"/>
              <a:gd name="connsiteX9" fmla="*/ 556735 w 4425474"/>
              <a:gd name="connsiteY9" fmla="*/ 1652839 h 1994253"/>
              <a:gd name="connsiteX0" fmla="*/ 556735 w 4425474"/>
              <a:gd name="connsiteY0" fmla="*/ 1652839 h 1994253"/>
              <a:gd name="connsiteX1" fmla="*/ 167956 w 4425474"/>
              <a:gd name="connsiteY1" fmla="*/ 1341666 h 1994253"/>
              <a:gd name="connsiteX2" fmla="*/ 26812 w 4425474"/>
              <a:gd name="connsiteY2" fmla="*/ 502726 h 1994253"/>
              <a:gd name="connsiteX3" fmla="*/ 680438 w 4425474"/>
              <a:gd name="connsiteY3" fmla="*/ 97688 h 1994253"/>
              <a:gd name="connsiteX4" fmla="*/ 3889024 w 4425474"/>
              <a:gd name="connsiteY4" fmla="*/ 62409 h 1994253"/>
              <a:gd name="connsiteX5" fmla="*/ 4417640 w 4425474"/>
              <a:gd name="connsiteY5" fmla="*/ 837645 h 1994253"/>
              <a:gd name="connsiteX6" fmla="*/ 3883092 w 4425474"/>
              <a:gd name="connsiteY6" fmla="*/ 1659621 h 1994253"/>
              <a:gd name="connsiteX7" fmla="*/ 933874 w 4425474"/>
              <a:gd name="connsiteY7" fmla="*/ 1673992 h 1994253"/>
              <a:gd name="connsiteX8" fmla="*/ 941810 w 4425474"/>
              <a:gd name="connsiteY8" fmla="*/ 1994253 h 1994253"/>
              <a:gd name="connsiteX9" fmla="*/ 556735 w 4425474"/>
              <a:gd name="connsiteY9" fmla="*/ 1652839 h 1994253"/>
              <a:gd name="connsiteX0" fmla="*/ 556735 w 4425474"/>
              <a:gd name="connsiteY0" fmla="*/ 1654095 h 1995509"/>
              <a:gd name="connsiteX1" fmla="*/ 167956 w 4425474"/>
              <a:gd name="connsiteY1" fmla="*/ 1342922 h 1995509"/>
              <a:gd name="connsiteX2" fmla="*/ 26812 w 4425474"/>
              <a:gd name="connsiteY2" fmla="*/ 503982 h 1995509"/>
              <a:gd name="connsiteX3" fmla="*/ 680438 w 4425474"/>
              <a:gd name="connsiteY3" fmla="*/ 98944 h 1995509"/>
              <a:gd name="connsiteX4" fmla="*/ 3889024 w 4425474"/>
              <a:gd name="connsiteY4" fmla="*/ 63665 h 1995509"/>
              <a:gd name="connsiteX5" fmla="*/ 4417640 w 4425474"/>
              <a:gd name="connsiteY5" fmla="*/ 838901 h 1995509"/>
              <a:gd name="connsiteX6" fmla="*/ 3883092 w 4425474"/>
              <a:gd name="connsiteY6" fmla="*/ 1660877 h 1995509"/>
              <a:gd name="connsiteX7" fmla="*/ 933874 w 4425474"/>
              <a:gd name="connsiteY7" fmla="*/ 1675248 h 1995509"/>
              <a:gd name="connsiteX8" fmla="*/ 941810 w 4425474"/>
              <a:gd name="connsiteY8" fmla="*/ 1995509 h 1995509"/>
              <a:gd name="connsiteX9" fmla="*/ 556735 w 4425474"/>
              <a:gd name="connsiteY9" fmla="*/ 1654095 h 1995509"/>
              <a:gd name="connsiteX0" fmla="*/ 556735 w 4425474"/>
              <a:gd name="connsiteY0" fmla="*/ 1655129 h 1996543"/>
              <a:gd name="connsiteX1" fmla="*/ 167956 w 4425474"/>
              <a:gd name="connsiteY1" fmla="*/ 1343956 h 1996543"/>
              <a:gd name="connsiteX2" fmla="*/ 26812 w 4425474"/>
              <a:gd name="connsiteY2" fmla="*/ 505016 h 1996543"/>
              <a:gd name="connsiteX3" fmla="*/ 680438 w 4425474"/>
              <a:gd name="connsiteY3" fmla="*/ 99978 h 1996543"/>
              <a:gd name="connsiteX4" fmla="*/ 3889024 w 4425474"/>
              <a:gd name="connsiteY4" fmla="*/ 64699 h 1996543"/>
              <a:gd name="connsiteX5" fmla="*/ 4417640 w 4425474"/>
              <a:gd name="connsiteY5" fmla="*/ 839935 h 1996543"/>
              <a:gd name="connsiteX6" fmla="*/ 3883092 w 4425474"/>
              <a:gd name="connsiteY6" fmla="*/ 1661911 h 1996543"/>
              <a:gd name="connsiteX7" fmla="*/ 933874 w 4425474"/>
              <a:gd name="connsiteY7" fmla="*/ 1676282 h 1996543"/>
              <a:gd name="connsiteX8" fmla="*/ 941810 w 4425474"/>
              <a:gd name="connsiteY8" fmla="*/ 1996543 h 1996543"/>
              <a:gd name="connsiteX9" fmla="*/ 556735 w 4425474"/>
              <a:gd name="connsiteY9" fmla="*/ 1655129 h 1996543"/>
              <a:gd name="connsiteX0" fmla="*/ 550979 w 4421752"/>
              <a:gd name="connsiteY0" fmla="*/ 1650230 h 1991644"/>
              <a:gd name="connsiteX1" fmla="*/ 162200 w 4421752"/>
              <a:gd name="connsiteY1" fmla="*/ 1339057 h 1991644"/>
              <a:gd name="connsiteX2" fmla="*/ 21056 w 4421752"/>
              <a:gd name="connsiteY2" fmla="*/ 500117 h 1991644"/>
              <a:gd name="connsiteX3" fmla="*/ 587675 w 4421752"/>
              <a:gd name="connsiteY3" fmla="*/ 108032 h 1991644"/>
              <a:gd name="connsiteX4" fmla="*/ 3883268 w 4421752"/>
              <a:gd name="connsiteY4" fmla="*/ 59800 h 1991644"/>
              <a:gd name="connsiteX5" fmla="*/ 4411884 w 4421752"/>
              <a:gd name="connsiteY5" fmla="*/ 835036 h 1991644"/>
              <a:gd name="connsiteX6" fmla="*/ 3877336 w 4421752"/>
              <a:gd name="connsiteY6" fmla="*/ 1657012 h 1991644"/>
              <a:gd name="connsiteX7" fmla="*/ 928118 w 4421752"/>
              <a:gd name="connsiteY7" fmla="*/ 1671383 h 1991644"/>
              <a:gd name="connsiteX8" fmla="*/ 936054 w 4421752"/>
              <a:gd name="connsiteY8" fmla="*/ 1991644 h 1991644"/>
              <a:gd name="connsiteX9" fmla="*/ 550979 w 4421752"/>
              <a:gd name="connsiteY9" fmla="*/ 1650230 h 1991644"/>
              <a:gd name="connsiteX0" fmla="*/ 550979 w 4423181"/>
              <a:gd name="connsiteY0" fmla="*/ 1701894 h 2043308"/>
              <a:gd name="connsiteX1" fmla="*/ 162200 w 4423181"/>
              <a:gd name="connsiteY1" fmla="*/ 1390721 h 2043308"/>
              <a:gd name="connsiteX2" fmla="*/ 21056 w 4423181"/>
              <a:gd name="connsiteY2" fmla="*/ 551781 h 2043308"/>
              <a:gd name="connsiteX3" fmla="*/ 587675 w 4423181"/>
              <a:gd name="connsiteY3" fmla="*/ 159696 h 2043308"/>
              <a:gd name="connsiteX4" fmla="*/ 3883268 w 4423181"/>
              <a:gd name="connsiteY4" fmla="*/ 111464 h 2043308"/>
              <a:gd name="connsiteX5" fmla="*/ 4411884 w 4423181"/>
              <a:gd name="connsiteY5" fmla="*/ 886700 h 2043308"/>
              <a:gd name="connsiteX6" fmla="*/ 3877336 w 4423181"/>
              <a:gd name="connsiteY6" fmla="*/ 1708676 h 2043308"/>
              <a:gd name="connsiteX7" fmla="*/ 928118 w 4423181"/>
              <a:gd name="connsiteY7" fmla="*/ 1723047 h 2043308"/>
              <a:gd name="connsiteX8" fmla="*/ 936054 w 4423181"/>
              <a:gd name="connsiteY8" fmla="*/ 2043308 h 2043308"/>
              <a:gd name="connsiteX9" fmla="*/ 550979 w 4423181"/>
              <a:gd name="connsiteY9" fmla="*/ 1701894 h 2043308"/>
              <a:gd name="connsiteX0" fmla="*/ 550979 w 4416703"/>
              <a:gd name="connsiteY0" fmla="*/ 1724338 h 2065752"/>
              <a:gd name="connsiteX1" fmla="*/ 162200 w 4416703"/>
              <a:gd name="connsiteY1" fmla="*/ 1413165 h 2065752"/>
              <a:gd name="connsiteX2" fmla="*/ 21056 w 4416703"/>
              <a:gd name="connsiteY2" fmla="*/ 574225 h 2065752"/>
              <a:gd name="connsiteX3" fmla="*/ 587675 w 4416703"/>
              <a:gd name="connsiteY3" fmla="*/ 182140 h 2065752"/>
              <a:gd name="connsiteX4" fmla="*/ 3836784 w 4416703"/>
              <a:gd name="connsiteY4" fmla="*/ 102710 h 2065752"/>
              <a:gd name="connsiteX5" fmla="*/ 4411884 w 4416703"/>
              <a:gd name="connsiteY5" fmla="*/ 909144 h 2065752"/>
              <a:gd name="connsiteX6" fmla="*/ 3877336 w 4416703"/>
              <a:gd name="connsiteY6" fmla="*/ 1731120 h 2065752"/>
              <a:gd name="connsiteX7" fmla="*/ 928118 w 4416703"/>
              <a:gd name="connsiteY7" fmla="*/ 1745491 h 2065752"/>
              <a:gd name="connsiteX8" fmla="*/ 936054 w 4416703"/>
              <a:gd name="connsiteY8" fmla="*/ 2065752 h 2065752"/>
              <a:gd name="connsiteX9" fmla="*/ 550979 w 4416703"/>
              <a:gd name="connsiteY9" fmla="*/ 1724338 h 2065752"/>
              <a:gd name="connsiteX0" fmla="*/ 560106 w 4423497"/>
              <a:gd name="connsiteY0" fmla="*/ 1682522 h 2023936"/>
              <a:gd name="connsiteX1" fmla="*/ 171327 w 4423497"/>
              <a:gd name="connsiteY1" fmla="*/ 1371349 h 2023936"/>
              <a:gd name="connsiteX2" fmla="*/ 30183 w 4423497"/>
              <a:gd name="connsiteY2" fmla="*/ 532409 h 2023936"/>
              <a:gd name="connsiteX3" fmla="*/ 733796 w 4423497"/>
              <a:gd name="connsiteY3" fmla="*/ 110109 h 2023936"/>
              <a:gd name="connsiteX4" fmla="*/ 3845911 w 4423497"/>
              <a:gd name="connsiteY4" fmla="*/ 60894 h 2023936"/>
              <a:gd name="connsiteX5" fmla="*/ 4421011 w 4423497"/>
              <a:gd name="connsiteY5" fmla="*/ 867328 h 2023936"/>
              <a:gd name="connsiteX6" fmla="*/ 3886463 w 4423497"/>
              <a:gd name="connsiteY6" fmla="*/ 1689304 h 2023936"/>
              <a:gd name="connsiteX7" fmla="*/ 937245 w 4423497"/>
              <a:gd name="connsiteY7" fmla="*/ 1703675 h 2023936"/>
              <a:gd name="connsiteX8" fmla="*/ 945181 w 4423497"/>
              <a:gd name="connsiteY8" fmla="*/ 2023936 h 2023936"/>
              <a:gd name="connsiteX9" fmla="*/ 560106 w 4423497"/>
              <a:gd name="connsiteY9" fmla="*/ 1682522 h 2023936"/>
              <a:gd name="connsiteX0" fmla="*/ 563605 w 4426572"/>
              <a:gd name="connsiteY0" fmla="*/ 1726456 h 2067870"/>
              <a:gd name="connsiteX1" fmla="*/ 174826 w 4426572"/>
              <a:gd name="connsiteY1" fmla="*/ 1415283 h 2067870"/>
              <a:gd name="connsiteX2" fmla="*/ 33682 w 4426572"/>
              <a:gd name="connsiteY2" fmla="*/ 576343 h 2067870"/>
              <a:gd name="connsiteX3" fmla="*/ 788618 w 4426572"/>
              <a:gd name="connsiteY3" fmla="*/ 60926 h 2067870"/>
              <a:gd name="connsiteX4" fmla="*/ 3849410 w 4426572"/>
              <a:gd name="connsiteY4" fmla="*/ 104828 h 2067870"/>
              <a:gd name="connsiteX5" fmla="*/ 4424510 w 4426572"/>
              <a:gd name="connsiteY5" fmla="*/ 911262 h 2067870"/>
              <a:gd name="connsiteX6" fmla="*/ 3889962 w 4426572"/>
              <a:gd name="connsiteY6" fmla="*/ 1733238 h 2067870"/>
              <a:gd name="connsiteX7" fmla="*/ 940744 w 4426572"/>
              <a:gd name="connsiteY7" fmla="*/ 1747609 h 2067870"/>
              <a:gd name="connsiteX8" fmla="*/ 948680 w 4426572"/>
              <a:gd name="connsiteY8" fmla="*/ 2067870 h 2067870"/>
              <a:gd name="connsiteX9" fmla="*/ 563605 w 4426572"/>
              <a:gd name="connsiteY9" fmla="*/ 1726456 h 2067870"/>
              <a:gd name="connsiteX0" fmla="*/ 563605 w 4426571"/>
              <a:gd name="connsiteY0" fmla="*/ 1726456 h 2067870"/>
              <a:gd name="connsiteX1" fmla="*/ 174826 w 4426571"/>
              <a:gd name="connsiteY1" fmla="*/ 1415283 h 2067870"/>
              <a:gd name="connsiteX2" fmla="*/ 33682 w 4426571"/>
              <a:gd name="connsiteY2" fmla="*/ 576343 h 2067870"/>
              <a:gd name="connsiteX3" fmla="*/ 788618 w 4426571"/>
              <a:gd name="connsiteY3" fmla="*/ 60926 h 2067870"/>
              <a:gd name="connsiteX4" fmla="*/ 3849410 w 4426571"/>
              <a:gd name="connsiteY4" fmla="*/ 104828 h 2067870"/>
              <a:gd name="connsiteX5" fmla="*/ 4424510 w 4426571"/>
              <a:gd name="connsiteY5" fmla="*/ 911262 h 2067870"/>
              <a:gd name="connsiteX6" fmla="*/ 3569489 w 4426571"/>
              <a:gd name="connsiteY6" fmla="*/ 1762468 h 2067870"/>
              <a:gd name="connsiteX7" fmla="*/ 940744 w 4426571"/>
              <a:gd name="connsiteY7" fmla="*/ 1747609 h 2067870"/>
              <a:gd name="connsiteX8" fmla="*/ 948680 w 4426571"/>
              <a:gd name="connsiteY8" fmla="*/ 2067870 h 2067870"/>
              <a:gd name="connsiteX9" fmla="*/ 563605 w 4426571"/>
              <a:gd name="connsiteY9" fmla="*/ 1726456 h 2067870"/>
              <a:gd name="connsiteX0" fmla="*/ 563605 w 4426571"/>
              <a:gd name="connsiteY0" fmla="*/ 1726456 h 2067870"/>
              <a:gd name="connsiteX1" fmla="*/ 174826 w 4426571"/>
              <a:gd name="connsiteY1" fmla="*/ 1415283 h 2067870"/>
              <a:gd name="connsiteX2" fmla="*/ 33682 w 4426571"/>
              <a:gd name="connsiteY2" fmla="*/ 576343 h 2067870"/>
              <a:gd name="connsiteX3" fmla="*/ 788618 w 4426571"/>
              <a:gd name="connsiteY3" fmla="*/ 60926 h 2067870"/>
              <a:gd name="connsiteX4" fmla="*/ 3849410 w 4426571"/>
              <a:gd name="connsiteY4" fmla="*/ 104828 h 2067870"/>
              <a:gd name="connsiteX5" fmla="*/ 4424510 w 4426571"/>
              <a:gd name="connsiteY5" fmla="*/ 911262 h 2067870"/>
              <a:gd name="connsiteX6" fmla="*/ 3569489 w 4426571"/>
              <a:gd name="connsiteY6" fmla="*/ 1762468 h 2067870"/>
              <a:gd name="connsiteX7" fmla="*/ 940744 w 4426571"/>
              <a:gd name="connsiteY7" fmla="*/ 1747609 h 2067870"/>
              <a:gd name="connsiteX8" fmla="*/ 948680 w 4426571"/>
              <a:gd name="connsiteY8" fmla="*/ 2067870 h 2067870"/>
              <a:gd name="connsiteX9" fmla="*/ 563605 w 4426571"/>
              <a:gd name="connsiteY9" fmla="*/ 1726456 h 2067870"/>
              <a:gd name="connsiteX0" fmla="*/ 564281 w 4427247"/>
              <a:gd name="connsiteY0" fmla="*/ 1726456 h 2067870"/>
              <a:gd name="connsiteX1" fmla="*/ 172251 w 4427247"/>
              <a:gd name="connsiteY1" fmla="*/ 1374183 h 2067870"/>
              <a:gd name="connsiteX2" fmla="*/ 34358 w 4427247"/>
              <a:gd name="connsiteY2" fmla="*/ 576343 h 2067870"/>
              <a:gd name="connsiteX3" fmla="*/ 789294 w 4427247"/>
              <a:gd name="connsiteY3" fmla="*/ 60926 h 2067870"/>
              <a:gd name="connsiteX4" fmla="*/ 3850086 w 4427247"/>
              <a:gd name="connsiteY4" fmla="*/ 104828 h 2067870"/>
              <a:gd name="connsiteX5" fmla="*/ 4425186 w 4427247"/>
              <a:gd name="connsiteY5" fmla="*/ 911262 h 2067870"/>
              <a:gd name="connsiteX6" fmla="*/ 3570165 w 4427247"/>
              <a:gd name="connsiteY6" fmla="*/ 1762468 h 2067870"/>
              <a:gd name="connsiteX7" fmla="*/ 941420 w 4427247"/>
              <a:gd name="connsiteY7" fmla="*/ 1747609 h 2067870"/>
              <a:gd name="connsiteX8" fmla="*/ 949356 w 4427247"/>
              <a:gd name="connsiteY8" fmla="*/ 2067870 h 2067870"/>
              <a:gd name="connsiteX9" fmla="*/ 564281 w 4427247"/>
              <a:gd name="connsiteY9" fmla="*/ 1726456 h 2067870"/>
              <a:gd name="connsiteX0" fmla="*/ 564281 w 4427247"/>
              <a:gd name="connsiteY0" fmla="*/ 1741318 h 2082732"/>
              <a:gd name="connsiteX1" fmla="*/ 172251 w 4427247"/>
              <a:gd name="connsiteY1" fmla="*/ 1389045 h 2082732"/>
              <a:gd name="connsiteX2" fmla="*/ 34358 w 4427247"/>
              <a:gd name="connsiteY2" fmla="*/ 591205 h 2082732"/>
              <a:gd name="connsiteX3" fmla="*/ 789294 w 4427247"/>
              <a:gd name="connsiteY3" fmla="*/ 75788 h 2082732"/>
              <a:gd name="connsiteX4" fmla="*/ 3850086 w 4427247"/>
              <a:gd name="connsiteY4" fmla="*/ 119690 h 2082732"/>
              <a:gd name="connsiteX5" fmla="*/ 4425186 w 4427247"/>
              <a:gd name="connsiteY5" fmla="*/ 926124 h 2082732"/>
              <a:gd name="connsiteX6" fmla="*/ 3570165 w 4427247"/>
              <a:gd name="connsiteY6" fmla="*/ 1777330 h 2082732"/>
              <a:gd name="connsiteX7" fmla="*/ 941420 w 4427247"/>
              <a:gd name="connsiteY7" fmla="*/ 1762471 h 2082732"/>
              <a:gd name="connsiteX8" fmla="*/ 949356 w 4427247"/>
              <a:gd name="connsiteY8" fmla="*/ 2082732 h 2082732"/>
              <a:gd name="connsiteX9" fmla="*/ 564281 w 4427247"/>
              <a:gd name="connsiteY9" fmla="*/ 1741318 h 2082732"/>
              <a:gd name="connsiteX0" fmla="*/ 564281 w 4427247"/>
              <a:gd name="connsiteY0" fmla="*/ 1741318 h 2082732"/>
              <a:gd name="connsiteX1" fmla="*/ 172251 w 4427247"/>
              <a:gd name="connsiteY1" fmla="*/ 1389045 h 2082732"/>
              <a:gd name="connsiteX2" fmla="*/ 34358 w 4427247"/>
              <a:gd name="connsiteY2" fmla="*/ 591205 h 2082732"/>
              <a:gd name="connsiteX3" fmla="*/ 789294 w 4427247"/>
              <a:gd name="connsiteY3" fmla="*/ 75788 h 2082732"/>
              <a:gd name="connsiteX4" fmla="*/ 3850086 w 4427247"/>
              <a:gd name="connsiteY4" fmla="*/ 119690 h 2082732"/>
              <a:gd name="connsiteX5" fmla="*/ 4425186 w 4427247"/>
              <a:gd name="connsiteY5" fmla="*/ 926124 h 2082732"/>
              <a:gd name="connsiteX6" fmla="*/ 3570165 w 4427247"/>
              <a:gd name="connsiteY6" fmla="*/ 1777330 h 2082732"/>
              <a:gd name="connsiteX7" fmla="*/ 1156249 w 4427247"/>
              <a:gd name="connsiteY7" fmla="*/ 1788819 h 2082732"/>
              <a:gd name="connsiteX8" fmla="*/ 949356 w 4427247"/>
              <a:gd name="connsiteY8" fmla="*/ 2082732 h 2082732"/>
              <a:gd name="connsiteX9" fmla="*/ 564281 w 4427247"/>
              <a:gd name="connsiteY9" fmla="*/ 1741318 h 2082732"/>
              <a:gd name="connsiteX0" fmla="*/ 564281 w 4427247"/>
              <a:gd name="connsiteY0" fmla="*/ 1741318 h 2116439"/>
              <a:gd name="connsiteX1" fmla="*/ 172251 w 4427247"/>
              <a:gd name="connsiteY1" fmla="*/ 1389045 h 2116439"/>
              <a:gd name="connsiteX2" fmla="*/ 34358 w 4427247"/>
              <a:gd name="connsiteY2" fmla="*/ 591205 h 2116439"/>
              <a:gd name="connsiteX3" fmla="*/ 789294 w 4427247"/>
              <a:gd name="connsiteY3" fmla="*/ 75788 h 2116439"/>
              <a:gd name="connsiteX4" fmla="*/ 3850086 w 4427247"/>
              <a:gd name="connsiteY4" fmla="*/ 119690 h 2116439"/>
              <a:gd name="connsiteX5" fmla="*/ 4425186 w 4427247"/>
              <a:gd name="connsiteY5" fmla="*/ 926124 h 2116439"/>
              <a:gd name="connsiteX6" fmla="*/ 3570165 w 4427247"/>
              <a:gd name="connsiteY6" fmla="*/ 1777330 h 2116439"/>
              <a:gd name="connsiteX7" fmla="*/ 1156249 w 4427247"/>
              <a:gd name="connsiteY7" fmla="*/ 1788819 h 2116439"/>
              <a:gd name="connsiteX8" fmla="*/ 1157432 w 4427247"/>
              <a:gd name="connsiteY8" fmla="*/ 2116439 h 2116439"/>
              <a:gd name="connsiteX9" fmla="*/ 564281 w 4427247"/>
              <a:gd name="connsiteY9" fmla="*/ 1741318 h 2116439"/>
              <a:gd name="connsiteX0" fmla="*/ 722695 w 4430824"/>
              <a:gd name="connsiteY0" fmla="*/ 1751186 h 2116439"/>
              <a:gd name="connsiteX1" fmla="*/ 175828 w 4430824"/>
              <a:gd name="connsiteY1" fmla="*/ 1389045 h 2116439"/>
              <a:gd name="connsiteX2" fmla="*/ 37935 w 4430824"/>
              <a:gd name="connsiteY2" fmla="*/ 591205 h 2116439"/>
              <a:gd name="connsiteX3" fmla="*/ 792871 w 4430824"/>
              <a:gd name="connsiteY3" fmla="*/ 75788 h 2116439"/>
              <a:gd name="connsiteX4" fmla="*/ 3853663 w 4430824"/>
              <a:gd name="connsiteY4" fmla="*/ 119690 h 2116439"/>
              <a:gd name="connsiteX5" fmla="*/ 4428763 w 4430824"/>
              <a:gd name="connsiteY5" fmla="*/ 926124 h 2116439"/>
              <a:gd name="connsiteX6" fmla="*/ 3573742 w 4430824"/>
              <a:gd name="connsiteY6" fmla="*/ 1777330 h 2116439"/>
              <a:gd name="connsiteX7" fmla="*/ 1159826 w 4430824"/>
              <a:gd name="connsiteY7" fmla="*/ 1788819 h 2116439"/>
              <a:gd name="connsiteX8" fmla="*/ 1161009 w 4430824"/>
              <a:gd name="connsiteY8" fmla="*/ 2116439 h 2116439"/>
              <a:gd name="connsiteX9" fmla="*/ 722695 w 4430824"/>
              <a:gd name="connsiteY9" fmla="*/ 1751186 h 2116439"/>
              <a:gd name="connsiteX0" fmla="*/ 722695 w 4430824"/>
              <a:gd name="connsiteY0" fmla="*/ 1751186 h 2116439"/>
              <a:gd name="connsiteX1" fmla="*/ 175828 w 4430824"/>
              <a:gd name="connsiteY1" fmla="*/ 1389045 h 2116439"/>
              <a:gd name="connsiteX2" fmla="*/ 37935 w 4430824"/>
              <a:gd name="connsiteY2" fmla="*/ 591205 h 2116439"/>
              <a:gd name="connsiteX3" fmla="*/ 792871 w 4430824"/>
              <a:gd name="connsiteY3" fmla="*/ 75788 h 2116439"/>
              <a:gd name="connsiteX4" fmla="*/ 3853663 w 4430824"/>
              <a:gd name="connsiteY4" fmla="*/ 119690 h 2116439"/>
              <a:gd name="connsiteX5" fmla="*/ 4428763 w 4430824"/>
              <a:gd name="connsiteY5" fmla="*/ 926124 h 2116439"/>
              <a:gd name="connsiteX6" fmla="*/ 3573742 w 4430824"/>
              <a:gd name="connsiteY6" fmla="*/ 1777330 h 2116439"/>
              <a:gd name="connsiteX7" fmla="*/ 1159826 w 4430824"/>
              <a:gd name="connsiteY7" fmla="*/ 1788819 h 2116439"/>
              <a:gd name="connsiteX8" fmla="*/ 1161009 w 4430824"/>
              <a:gd name="connsiteY8" fmla="*/ 2116439 h 2116439"/>
              <a:gd name="connsiteX9" fmla="*/ 722695 w 4430824"/>
              <a:gd name="connsiteY9" fmla="*/ 1751186 h 2116439"/>
              <a:gd name="connsiteX0" fmla="*/ 722695 w 4428763"/>
              <a:gd name="connsiteY0" fmla="*/ 1751186 h 2116439"/>
              <a:gd name="connsiteX1" fmla="*/ 175828 w 4428763"/>
              <a:gd name="connsiteY1" fmla="*/ 1389045 h 2116439"/>
              <a:gd name="connsiteX2" fmla="*/ 37935 w 4428763"/>
              <a:gd name="connsiteY2" fmla="*/ 591205 h 2116439"/>
              <a:gd name="connsiteX3" fmla="*/ 792871 w 4428763"/>
              <a:gd name="connsiteY3" fmla="*/ 75788 h 2116439"/>
              <a:gd name="connsiteX4" fmla="*/ 3853663 w 4428763"/>
              <a:gd name="connsiteY4" fmla="*/ 119690 h 2116439"/>
              <a:gd name="connsiteX5" fmla="*/ 4428763 w 4428763"/>
              <a:gd name="connsiteY5" fmla="*/ 926124 h 2116439"/>
              <a:gd name="connsiteX6" fmla="*/ 3573742 w 4428763"/>
              <a:gd name="connsiteY6" fmla="*/ 1777330 h 2116439"/>
              <a:gd name="connsiteX7" fmla="*/ 1159826 w 4428763"/>
              <a:gd name="connsiteY7" fmla="*/ 1788819 h 2116439"/>
              <a:gd name="connsiteX8" fmla="*/ 1161009 w 4428763"/>
              <a:gd name="connsiteY8" fmla="*/ 2116439 h 2116439"/>
              <a:gd name="connsiteX9" fmla="*/ 722695 w 4428763"/>
              <a:gd name="connsiteY9" fmla="*/ 1751186 h 2116439"/>
              <a:gd name="connsiteX0" fmla="*/ 722695 w 4428763"/>
              <a:gd name="connsiteY0" fmla="*/ 1737220 h 2102473"/>
              <a:gd name="connsiteX1" fmla="*/ 175828 w 4428763"/>
              <a:gd name="connsiteY1" fmla="*/ 1375079 h 2102473"/>
              <a:gd name="connsiteX2" fmla="*/ 37935 w 4428763"/>
              <a:gd name="connsiteY2" fmla="*/ 577239 h 2102473"/>
              <a:gd name="connsiteX3" fmla="*/ 792871 w 4428763"/>
              <a:gd name="connsiteY3" fmla="*/ 61822 h 2102473"/>
              <a:gd name="connsiteX4" fmla="*/ 3822903 w 4428763"/>
              <a:gd name="connsiteY4" fmla="*/ 104021 h 2102473"/>
              <a:gd name="connsiteX5" fmla="*/ 4428763 w 4428763"/>
              <a:gd name="connsiteY5" fmla="*/ 912158 h 2102473"/>
              <a:gd name="connsiteX6" fmla="*/ 3573742 w 4428763"/>
              <a:gd name="connsiteY6" fmla="*/ 1763364 h 2102473"/>
              <a:gd name="connsiteX7" fmla="*/ 1159826 w 4428763"/>
              <a:gd name="connsiteY7" fmla="*/ 1774853 h 2102473"/>
              <a:gd name="connsiteX8" fmla="*/ 1161009 w 4428763"/>
              <a:gd name="connsiteY8" fmla="*/ 2102473 h 2102473"/>
              <a:gd name="connsiteX9" fmla="*/ 722695 w 4428763"/>
              <a:gd name="connsiteY9" fmla="*/ 1737220 h 2102473"/>
              <a:gd name="connsiteX0" fmla="*/ 722695 w 4428763"/>
              <a:gd name="connsiteY0" fmla="*/ 1737220 h 2102473"/>
              <a:gd name="connsiteX1" fmla="*/ 175828 w 4428763"/>
              <a:gd name="connsiteY1" fmla="*/ 1375079 h 2102473"/>
              <a:gd name="connsiteX2" fmla="*/ 37935 w 4428763"/>
              <a:gd name="connsiteY2" fmla="*/ 577239 h 2102473"/>
              <a:gd name="connsiteX3" fmla="*/ 792871 w 4428763"/>
              <a:gd name="connsiteY3" fmla="*/ 61822 h 2102473"/>
              <a:gd name="connsiteX4" fmla="*/ 3822903 w 4428763"/>
              <a:gd name="connsiteY4" fmla="*/ 104021 h 2102473"/>
              <a:gd name="connsiteX5" fmla="*/ 4428763 w 4428763"/>
              <a:gd name="connsiteY5" fmla="*/ 912158 h 2102473"/>
              <a:gd name="connsiteX6" fmla="*/ 3573742 w 4428763"/>
              <a:gd name="connsiteY6" fmla="*/ 1763364 h 2102473"/>
              <a:gd name="connsiteX7" fmla="*/ 1159826 w 4428763"/>
              <a:gd name="connsiteY7" fmla="*/ 1774853 h 2102473"/>
              <a:gd name="connsiteX8" fmla="*/ 1161009 w 4428763"/>
              <a:gd name="connsiteY8" fmla="*/ 2102473 h 2102473"/>
              <a:gd name="connsiteX9" fmla="*/ 722695 w 4428763"/>
              <a:gd name="connsiteY9" fmla="*/ 1737220 h 210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8763" h="2102473">
                <a:moveTo>
                  <a:pt x="722695" y="1737220"/>
                </a:moveTo>
                <a:cubicBezTo>
                  <a:pt x="541817" y="1663774"/>
                  <a:pt x="289955" y="1568409"/>
                  <a:pt x="175828" y="1375079"/>
                </a:cubicBezTo>
                <a:cubicBezTo>
                  <a:pt x="61701" y="1181749"/>
                  <a:pt x="-64905" y="796115"/>
                  <a:pt x="37935" y="577239"/>
                </a:cubicBezTo>
                <a:cubicBezTo>
                  <a:pt x="140775" y="358363"/>
                  <a:pt x="162043" y="140692"/>
                  <a:pt x="792871" y="61822"/>
                </a:cubicBezTo>
                <a:cubicBezTo>
                  <a:pt x="1423699" y="-17048"/>
                  <a:pt x="3216921" y="-37702"/>
                  <a:pt x="3822903" y="104021"/>
                </a:cubicBezTo>
                <a:cubicBezTo>
                  <a:pt x="4428885" y="245744"/>
                  <a:pt x="4416953" y="658639"/>
                  <a:pt x="4428763" y="912158"/>
                </a:cubicBezTo>
                <a:cubicBezTo>
                  <a:pt x="4404194" y="1365424"/>
                  <a:pt x="4118565" y="1619581"/>
                  <a:pt x="3573742" y="1763364"/>
                </a:cubicBezTo>
                <a:cubicBezTo>
                  <a:pt x="3028919" y="1907147"/>
                  <a:pt x="1313245" y="1816204"/>
                  <a:pt x="1159826" y="1774853"/>
                </a:cubicBezTo>
                <a:cubicBezTo>
                  <a:pt x="1098295" y="1880771"/>
                  <a:pt x="1112279" y="1894673"/>
                  <a:pt x="1161009" y="2102473"/>
                </a:cubicBezTo>
                <a:cubicBezTo>
                  <a:pt x="929550" y="1950845"/>
                  <a:pt x="722695" y="1737220"/>
                  <a:pt x="722695" y="1737220"/>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590801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E4D012-5338-69A3-A560-556771B495B7}"/>
              </a:ext>
            </a:extLst>
          </p:cNvPr>
          <p:cNvSpPr>
            <a:spLocks noGrp="1"/>
          </p:cNvSpPr>
          <p:nvPr>
            <p:ph idx="1"/>
          </p:nvPr>
        </p:nvSpPr>
        <p:spPr>
          <a:xfrm>
            <a:off x="936900" y="755219"/>
            <a:ext cx="4849132" cy="4982955"/>
          </a:xfrm>
        </p:spPr>
        <p:txBody>
          <a:bodyPr>
            <a:normAutofit/>
          </a:bodyPr>
          <a:lstStyle/>
          <a:p>
            <a:r>
              <a:rPr lang="it-IT" dirty="0"/>
              <a:t>Everytime you create a new note in a specific folder, the </a:t>
            </a:r>
            <a:r>
              <a:rPr lang="it-IT" i="1" dirty="0"/>
              <a:t>Templater </a:t>
            </a:r>
            <a:r>
              <a:rPr lang="it-IT" dirty="0"/>
              <a:t>plugin runs some code and substitutes &lt;%uglycode!1!%&gt; with some nice custom stuff</a:t>
            </a:r>
          </a:p>
          <a:p>
            <a:r>
              <a:rPr lang="en-US" dirty="0"/>
              <a:t>E.g. the daily note template will create a nice human readable title, and in the Day planner section will have a different “default planning” for each day of the week. You can edit it to match your planning</a:t>
            </a:r>
          </a:p>
        </p:txBody>
      </p:sp>
      <p:pic>
        <p:nvPicPr>
          <p:cNvPr id="5" name="Picture 4">
            <a:extLst>
              <a:ext uri="{FF2B5EF4-FFF2-40B4-BE49-F238E27FC236}">
                <a16:creationId xmlns:a16="http://schemas.microsoft.com/office/drawing/2014/main" id="{4491E44F-95F1-DEFB-9EDD-8C720259296F}"/>
              </a:ext>
            </a:extLst>
          </p:cNvPr>
          <p:cNvPicPr>
            <a:picLocks noChangeAspect="1"/>
          </p:cNvPicPr>
          <p:nvPr/>
        </p:nvPicPr>
        <p:blipFill>
          <a:blip r:embed="rId2"/>
          <a:stretch>
            <a:fillRect/>
          </a:stretch>
        </p:blipFill>
        <p:spPr>
          <a:xfrm>
            <a:off x="6661342" y="755219"/>
            <a:ext cx="4849131" cy="5340646"/>
          </a:xfrm>
          <a:prstGeom prst="rect">
            <a:avLst/>
          </a:prstGeom>
        </p:spPr>
      </p:pic>
    </p:spTree>
    <p:extLst>
      <p:ext uri="{BB962C8B-B14F-4D97-AF65-F5344CB8AC3E}">
        <p14:creationId xmlns:p14="http://schemas.microsoft.com/office/powerpoint/2010/main" val="1349604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FE39B1-960A-B92B-D53B-AF039734DFFB}"/>
              </a:ext>
            </a:extLst>
          </p:cNvPr>
          <p:cNvSpPr>
            <a:spLocks noGrp="1"/>
          </p:cNvSpPr>
          <p:nvPr>
            <p:ph idx="1"/>
          </p:nvPr>
        </p:nvSpPr>
        <p:spPr>
          <a:xfrm>
            <a:off x="951899" y="1204376"/>
            <a:ext cx="6717528" cy="4562110"/>
          </a:xfrm>
        </p:spPr>
        <p:txBody>
          <a:bodyPr>
            <a:normAutofit/>
          </a:bodyPr>
          <a:lstStyle/>
          <a:p>
            <a:r>
              <a:rPr lang="it-IT" dirty="0"/>
              <a:t>You can find the 3 default templates in the folder z_Templates</a:t>
            </a:r>
          </a:p>
          <a:p>
            <a:endParaRPr lang="it-IT" dirty="0"/>
          </a:p>
          <a:p>
            <a:r>
              <a:rPr lang="it-IT" dirty="0"/>
              <a:t>The Zotero import template is even uglier, nobody knows how it works but it does. What you can customize is the name of the section corresponding to each highlight color </a:t>
            </a:r>
            <a:r>
              <a:rPr lang="en-US" dirty="0"/>
              <a:t>(I should probably quote the place online where I found it, but I don’t know it anymore)</a:t>
            </a:r>
          </a:p>
        </p:txBody>
      </p:sp>
      <p:pic>
        <p:nvPicPr>
          <p:cNvPr id="5" name="Picture 4">
            <a:extLst>
              <a:ext uri="{FF2B5EF4-FFF2-40B4-BE49-F238E27FC236}">
                <a16:creationId xmlns:a16="http://schemas.microsoft.com/office/drawing/2014/main" id="{1C575C0C-45B7-F907-E0E9-CD664176CD0D}"/>
              </a:ext>
            </a:extLst>
          </p:cNvPr>
          <p:cNvPicPr>
            <a:picLocks noChangeAspect="1"/>
          </p:cNvPicPr>
          <p:nvPr/>
        </p:nvPicPr>
        <p:blipFill>
          <a:blip r:embed="rId2"/>
          <a:stretch>
            <a:fillRect/>
          </a:stretch>
        </p:blipFill>
        <p:spPr>
          <a:xfrm>
            <a:off x="8063810" y="3021250"/>
            <a:ext cx="2333951" cy="2467319"/>
          </a:xfrm>
          <a:prstGeom prst="rect">
            <a:avLst/>
          </a:prstGeom>
        </p:spPr>
      </p:pic>
      <p:pic>
        <p:nvPicPr>
          <p:cNvPr id="7" name="Picture 6">
            <a:extLst>
              <a:ext uri="{FF2B5EF4-FFF2-40B4-BE49-F238E27FC236}">
                <a16:creationId xmlns:a16="http://schemas.microsoft.com/office/drawing/2014/main" id="{D6BE69B2-7438-FC78-0033-8A43D7CBD8E4}"/>
              </a:ext>
            </a:extLst>
          </p:cNvPr>
          <p:cNvPicPr>
            <a:picLocks noChangeAspect="1"/>
          </p:cNvPicPr>
          <p:nvPr/>
        </p:nvPicPr>
        <p:blipFill>
          <a:blip r:embed="rId3"/>
          <a:stretch>
            <a:fillRect/>
          </a:stretch>
        </p:blipFill>
        <p:spPr>
          <a:xfrm>
            <a:off x="8163837" y="1204376"/>
            <a:ext cx="2133898" cy="1066949"/>
          </a:xfrm>
          <a:prstGeom prst="rect">
            <a:avLst/>
          </a:prstGeom>
        </p:spPr>
      </p:pic>
    </p:spTree>
    <p:extLst>
      <p:ext uri="{BB962C8B-B14F-4D97-AF65-F5344CB8AC3E}">
        <p14:creationId xmlns:p14="http://schemas.microsoft.com/office/powerpoint/2010/main" val="997032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09C37-B76E-753B-E99B-C6E36D4E9DA0}"/>
              </a:ext>
            </a:extLst>
          </p:cNvPr>
          <p:cNvSpPr>
            <a:spLocks noGrp="1"/>
          </p:cNvSpPr>
          <p:nvPr>
            <p:ph type="title"/>
          </p:nvPr>
        </p:nvSpPr>
        <p:spPr/>
        <p:txBody>
          <a:bodyPr/>
          <a:lstStyle/>
          <a:p>
            <a:r>
              <a:rPr lang="it-IT" dirty="0"/>
              <a:t>The other important things: </a:t>
            </a:r>
            <a:r>
              <a:rPr lang="it-IT" u="sng" dirty="0"/>
              <a:t>Queries</a:t>
            </a:r>
            <a:endParaRPr lang="en-US" dirty="0"/>
          </a:p>
        </p:txBody>
      </p:sp>
      <p:sp>
        <p:nvSpPr>
          <p:cNvPr id="3" name="Content Placeholder 2">
            <a:extLst>
              <a:ext uri="{FF2B5EF4-FFF2-40B4-BE49-F238E27FC236}">
                <a16:creationId xmlns:a16="http://schemas.microsoft.com/office/drawing/2014/main" id="{D9FC2C8F-0D5C-A72F-76FF-3144363FAAB8}"/>
              </a:ext>
            </a:extLst>
          </p:cNvPr>
          <p:cNvSpPr>
            <a:spLocks noGrp="1"/>
          </p:cNvSpPr>
          <p:nvPr>
            <p:ph idx="1"/>
          </p:nvPr>
        </p:nvSpPr>
        <p:spPr>
          <a:xfrm>
            <a:off x="659028" y="1743308"/>
            <a:ext cx="11154032" cy="4393881"/>
          </a:xfrm>
        </p:spPr>
        <p:txBody>
          <a:bodyPr>
            <a:normAutofit/>
          </a:bodyPr>
          <a:lstStyle/>
          <a:p>
            <a:r>
              <a:rPr lang="it-IT" dirty="0"/>
              <a:t>The powerful thing about Obsidian is that you can run queries to </a:t>
            </a:r>
            <a:r>
              <a:rPr lang="it-IT" u="sng" dirty="0"/>
              <a:t>extract information</a:t>
            </a:r>
            <a:r>
              <a:rPr lang="it-IT" dirty="0"/>
              <a:t> from the messy blob of Daily Notes and common notes.</a:t>
            </a:r>
          </a:p>
          <a:p>
            <a:r>
              <a:rPr lang="it-IT" dirty="0"/>
              <a:t>Queries are of two types based on the plugin:</a:t>
            </a:r>
          </a:p>
          <a:p>
            <a:pPr marL="457200" indent="-457200">
              <a:buFontTx/>
              <a:buChar char="-"/>
            </a:pPr>
            <a:r>
              <a:rPr lang="it-IT" i="1" u="sng" dirty="0"/>
              <a:t>Tasks</a:t>
            </a:r>
            <a:r>
              <a:rPr lang="it-IT" u="sng" dirty="0"/>
              <a:t> queries</a:t>
            </a:r>
            <a:r>
              <a:rPr lang="it-IT" dirty="0"/>
              <a:t> are for to-dos. They will filter across tasks</a:t>
            </a:r>
          </a:p>
          <a:p>
            <a:pPr marL="457200" indent="-457200">
              <a:buFontTx/>
              <a:buChar char="-"/>
            </a:pPr>
            <a:r>
              <a:rPr lang="it-IT" i="1" u="sng" dirty="0"/>
              <a:t>Dataview</a:t>
            </a:r>
            <a:r>
              <a:rPr lang="it-IT" u="sng" dirty="0"/>
              <a:t> queries </a:t>
            </a:r>
            <a:r>
              <a:rPr lang="it-IT" dirty="0"/>
              <a:t>are for other information. They are based mostly on </a:t>
            </a:r>
            <a:r>
              <a:rPr lang="it-IT" u="sng" dirty="0"/>
              <a:t>properties</a:t>
            </a:r>
            <a:r>
              <a:rPr lang="it-IT" dirty="0"/>
              <a:t>, which are of different types: some are at the top of the file, some are </a:t>
            </a:r>
            <a:r>
              <a:rPr lang="it-IT" i="1" dirty="0"/>
              <a:t>inline</a:t>
            </a:r>
            <a:r>
              <a:rPr lang="it-IT" dirty="0"/>
              <a:t> properties, feature of Dataview, and are written as [property_name:: whatever you want the property content]. This is what clock timetracking is, but this is also what you should write as summary to link a Daily Note to the Project note</a:t>
            </a:r>
            <a:endParaRPr lang="en-US" i="1" dirty="0"/>
          </a:p>
        </p:txBody>
      </p:sp>
    </p:spTree>
    <p:extLst>
      <p:ext uri="{BB962C8B-B14F-4D97-AF65-F5344CB8AC3E}">
        <p14:creationId xmlns:p14="http://schemas.microsoft.com/office/powerpoint/2010/main" val="2879293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2CE72C-6D0D-0C6A-1F4D-1E61D03524A7}"/>
              </a:ext>
            </a:extLst>
          </p:cNvPr>
          <p:cNvSpPr>
            <a:spLocks noGrp="1"/>
          </p:cNvSpPr>
          <p:nvPr>
            <p:ph idx="1"/>
          </p:nvPr>
        </p:nvSpPr>
        <p:spPr>
          <a:xfrm>
            <a:off x="1020726" y="642551"/>
            <a:ext cx="6912312" cy="5274469"/>
          </a:xfrm>
        </p:spPr>
        <p:txBody>
          <a:bodyPr>
            <a:normAutofit lnSpcReduction="10000"/>
          </a:bodyPr>
          <a:lstStyle/>
          <a:p>
            <a:endParaRPr lang="it-IT" dirty="0"/>
          </a:p>
          <a:p>
            <a:r>
              <a:rPr lang="it-IT" dirty="0"/>
              <a:t>The tasks queries are very human readable and you can very easily edit them to suit your needs</a:t>
            </a:r>
          </a:p>
          <a:p>
            <a:endParaRPr lang="it-IT" dirty="0"/>
          </a:p>
          <a:p>
            <a:r>
              <a:rPr lang="it-IT" dirty="0"/>
              <a:t>The dataview queries, like the clock query or the «Notes in» query in the project are a bit more obscure but in the age of AI this is not a problem</a:t>
            </a:r>
          </a:p>
          <a:p>
            <a:endParaRPr lang="it-IT" dirty="0"/>
          </a:p>
          <a:p>
            <a:r>
              <a:rPr lang="en-US" dirty="0"/>
              <a:t>You can build on this to make your own filters and retrieve the information you prefer</a:t>
            </a:r>
          </a:p>
        </p:txBody>
      </p:sp>
      <p:pic>
        <p:nvPicPr>
          <p:cNvPr id="5" name="Picture 4">
            <a:extLst>
              <a:ext uri="{FF2B5EF4-FFF2-40B4-BE49-F238E27FC236}">
                <a16:creationId xmlns:a16="http://schemas.microsoft.com/office/drawing/2014/main" id="{624F36EE-50BD-6E70-892D-EE42B98F452A}"/>
              </a:ext>
            </a:extLst>
          </p:cNvPr>
          <p:cNvPicPr>
            <a:picLocks noChangeAspect="1"/>
          </p:cNvPicPr>
          <p:nvPr/>
        </p:nvPicPr>
        <p:blipFill>
          <a:blip r:embed="rId2"/>
          <a:stretch>
            <a:fillRect/>
          </a:stretch>
        </p:blipFill>
        <p:spPr>
          <a:xfrm>
            <a:off x="8779062" y="642551"/>
            <a:ext cx="2229161" cy="1857634"/>
          </a:xfrm>
          <a:prstGeom prst="rect">
            <a:avLst/>
          </a:prstGeom>
        </p:spPr>
      </p:pic>
      <p:pic>
        <p:nvPicPr>
          <p:cNvPr id="7" name="Picture 6">
            <a:extLst>
              <a:ext uri="{FF2B5EF4-FFF2-40B4-BE49-F238E27FC236}">
                <a16:creationId xmlns:a16="http://schemas.microsoft.com/office/drawing/2014/main" id="{8DD51C2F-0D0B-AF94-2691-AB02B5C4A9A2}"/>
              </a:ext>
            </a:extLst>
          </p:cNvPr>
          <p:cNvPicPr>
            <a:picLocks noChangeAspect="1"/>
          </p:cNvPicPr>
          <p:nvPr/>
        </p:nvPicPr>
        <p:blipFill>
          <a:blip r:embed="rId3"/>
          <a:stretch>
            <a:fillRect/>
          </a:stretch>
        </p:blipFill>
        <p:spPr>
          <a:xfrm>
            <a:off x="8044130" y="2851210"/>
            <a:ext cx="3534268" cy="1600423"/>
          </a:xfrm>
          <a:prstGeom prst="rect">
            <a:avLst/>
          </a:prstGeom>
        </p:spPr>
      </p:pic>
    </p:spTree>
    <p:extLst>
      <p:ext uri="{BB962C8B-B14F-4D97-AF65-F5344CB8AC3E}">
        <p14:creationId xmlns:p14="http://schemas.microsoft.com/office/powerpoint/2010/main" val="3953134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172D0-B71B-5C83-6D1A-E7C7F2772D63}"/>
              </a:ext>
            </a:extLst>
          </p:cNvPr>
          <p:cNvSpPr>
            <a:spLocks noGrp="1"/>
          </p:cNvSpPr>
          <p:nvPr>
            <p:ph type="title"/>
          </p:nvPr>
        </p:nvSpPr>
        <p:spPr/>
        <p:txBody>
          <a:bodyPr/>
          <a:lstStyle/>
          <a:p>
            <a:r>
              <a:rPr lang="it-IT" dirty="0"/>
              <a:t>STYLING</a:t>
            </a:r>
            <a:endParaRPr lang="en-US" dirty="0"/>
          </a:p>
        </p:txBody>
      </p:sp>
      <p:sp>
        <p:nvSpPr>
          <p:cNvPr id="3" name="Content Placeholder 2">
            <a:extLst>
              <a:ext uri="{FF2B5EF4-FFF2-40B4-BE49-F238E27FC236}">
                <a16:creationId xmlns:a16="http://schemas.microsoft.com/office/drawing/2014/main" id="{E194CA68-0CC1-5475-8AA3-84B9C3EC2553}"/>
              </a:ext>
            </a:extLst>
          </p:cNvPr>
          <p:cNvSpPr>
            <a:spLocks noGrp="1"/>
          </p:cNvSpPr>
          <p:nvPr>
            <p:ph idx="1"/>
          </p:nvPr>
        </p:nvSpPr>
        <p:spPr>
          <a:xfrm>
            <a:off x="1020726" y="2883242"/>
            <a:ext cx="10587153" cy="3033777"/>
          </a:xfrm>
        </p:spPr>
        <p:txBody>
          <a:bodyPr/>
          <a:lstStyle/>
          <a:p>
            <a:r>
              <a:rPr lang="it-IT" dirty="0"/>
              <a:t>Custom stuff can be done by adding .css snippets in the dedicated folder under .obsidian in your vault. What you might want to change is linkheadings_colored_as_headings.css (that colors headings like headings and not like links) and tasks_plugin_options.css (that manages some tasks colors like the hue for different priorities)</a:t>
            </a:r>
            <a:endParaRPr lang="en-US" dirty="0"/>
          </a:p>
        </p:txBody>
      </p:sp>
      <p:pic>
        <p:nvPicPr>
          <p:cNvPr id="5" name="Picture 4">
            <a:extLst>
              <a:ext uri="{FF2B5EF4-FFF2-40B4-BE49-F238E27FC236}">
                <a16:creationId xmlns:a16="http://schemas.microsoft.com/office/drawing/2014/main" id="{E362FCC3-AE53-F7C1-1571-5D6634480D7A}"/>
              </a:ext>
            </a:extLst>
          </p:cNvPr>
          <p:cNvPicPr>
            <a:picLocks noChangeAspect="1"/>
          </p:cNvPicPr>
          <p:nvPr/>
        </p:nvPicPr>
        <p:blipFill>
          <a:blip r:embed="rId2"/>
          <a:stretch>
            <a:fillRect/>
          </a:stretch>
        </p:blipFill>
        <p:spPr>
          <a:xfrm>
            <a:off x="6574189" y="558209"/>
            <a:ext cx="5033690" cy="2237195"/>
          </a:xfrm>
          <a:prstGeom prst="rect">
            <a:avLst/>
          </a:prstGeom>
        </p:spPr>
      </p:pic>
      <p:sp>
        <p:nvSpPr>
          <p:cNvPr id="7" name="TextBox 6">
            <a:extLst>
              <a:ext uri="{FF2B5EF4-FFF2-40B4-BE49-F238E27FC236}">
                <a16:creationId xmlns:a16="http://schemas.microsoft.com/office/drawing/2014/main" id="{7608B6AC-77C3-8232-0CB7-7502D73DAD5D}"/>
              </a:ext>
            </a:extLst>
          </p:cNvPr>
          <p:cNvSpPr txBox="1"/>
          <p:nvPr/>
        </p:nvSpPr>
        <p:spPr>
          <a:xfrm>
            <a:off x="1020724" y="1972340"/>
            <a:ext cx="6096000" cy="584775"/>
          </a:xfrm>
          <a:prstGeom prst="rect">
            <a:avLst/>
          </a:prstGeom>
          <a:noFill/>
        </p:spPr>
        <p:txBody>
          <a:bodyPr wrap="square">
            <a:spAutoFit/>
          </a:bodyPr>
          <a:lstStyle/>
          <a:p>
            <a:r>
              <a:rPr lang="it-IT" sz="3200" b="1" dirty="0"/>
              <a:t>Having a soothing graphical view is fundamental. </a:t>
            </a:r>
            <a:endParaRPr lang="en-US" sz="3200" b="1" dirty="0"/>
          </a:p>
        </p:txBody>
      </p:sp>
    </p:spTree>
    <p:extLst>
      <p:ext uri="{BB962C8B-B14F-4D97-AF65-F5344CB8AC3E}">
        <p14:creationId xmlns:p14="http://schemas.microsoft.com/office/powerpoint/2010/main" val="704296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017A67-2ED2-985F-B505-6521E091320D}"/>
              </a:ext>
            </a:extLst>
          </p:cNvPr>
          <p:cNvSpPr>
            <a:spLocks noGrp="1"/>
          </p:cNvSpPr>
          <p:nvPr>
            <p:ph idx="1"/>
          </p:nvPr>
        </p:nvSpPr>
        <p:spPr>
          <a:xfrm>
            <a:off x="1020726" y="825910"/>
            <a:ext cx="5989674" cy="5091110"/>
          </a:xfrm>
        </p:spPr>
        <p:txBody>
          <a:bodyPr/>
          <a:lstStyle/>
          <a:p>
            <a:r>
              <a:rPr lang="it-IT" dirty="0"/>
              <a:t>There is also two easy ways to manage styling:</a:t>
            </a:r>
          </a:p>
          <a:p>
            <a:r>
              <a:rPr lang="it-IT" dirty="0"/>
              <a:t>Click on the little gear at the bottom to open settings</a:t>
            </a:r>
          </a:p>
          <a:p>
            <a:r>
              <a:rPr lang="en-US" dirty="0"/>
              <a:t>- </a:t>
            </a:r>
            <a:r>
              <a:rPr lang="en-US" i="1" dirty="0"/>
              <a:t>Minimal Theme Settings</a:t>
            </a:r>
            <a:r>
              <a:rPr lang="en-US" dirty="0"/>
              <a:t> gives you some high-level themes you can apply, as well as generic options</a:t>
            </a:r>
          </a:p>
          <a:p>
            <a:r>
              <a:rPr lang="en-US" dirty="0"/>
              <a:t>- </a:t>
            </a:r>
            <a:r>
              <a:rPr lang="en-US" i="1" dirty="0"/>
              <a:t>Style Settings</a:t>
            </a:r>
            <a:r>
              <a:rPr lang="en-US" dirty="0"/>
              <a:t> gives you more control on everything more granular, like color of the background, color of accents, color and font of different heading levels, etc. (it’s a lot of settings)</a:t>
            </a:r>
          </a:p>
        </p:txBody>
      </p:sp>
      <p:pic>
        <p:nvPicPr>
          <p:cNvPr id="5" name="Picture 4">
            <a:extLst>
              <a:ext uri="{FF2B5EF4-FFF2-40B4-BE49-F238E27FC236}">
                <a16:creationId xmlns:a16="http://schemas.microsoft.com/office/drawing/2014/main" id="{126468EA-B2E2-4393-47BF-3BA58EE1B294}"/>
              </a:ext>
            </a:extLst>
          </p:cNvPr>
          <p:cNvPicPr>
            <a:picLocks noChangeAspect="1"/>
          </p:cNvPicPr>
          <p:nvPr/>
        </p:nvPicPr>
        <p:blipFill>
          <a:blip r:embed="rId2"/>
          <a:stretch>
            <a:fillRect/>
          </a:stretch>
        </p:blipFill>
        <p:spPr>
          <a:xfrm>
            <a:off x="7208748" y="438814"/>
            <a:ext cx="4542629" cy="5845633"/>
          </a:xfrm>
          <a:prstGeom prst="rect">
            <a:avLst/>
          </a:prstGeom>
        </p:spPr>
      </p:pic>
      <p:sp>
        <p:nvSpPr>
          <p:cNvPr id="6" name="Oval 5">
            <a:extLst>
              <a:ext uri="{FF2B5EF4-FFF2-40B4-BE49-F238E27FC236}">
                <a16:creationId xmlns:a16="http://schemas.microsoft.com/office/drawing/2014/main" id="{6C3873AD-988E-413C-B8E5-FD7BF41B7019}"/>
              </a:ext>
            </a:extLst>
          </p:cNvPr>
          <p:cNvSpPr/>
          <p:nvPr/>
        </p:nvSpPr>
        <p:spPr>
          <a:xfrm>
            <a:off x="8345221" y="5992034"/>
            <a:ext cx="375992" cy="407484"/>
          </a:xfrm>
          <a:custGeom>
            <a:avLst/>
            <a:gdLst>
              <a:gd name="connsiteX0" fmla="*/ 0 w 375992"/>
              <a:gd name="connsiteY0" fmla="*/ 203742 h 407484"/>
              <a:gd name="connsiteX1" fmla="*/ 187996 w 375992"/>
              <a:gd name="connsiteY1" fmla="*/ 0 h 407484"/>
              <a:gd name="connsiteX2" fmla="*/ 375992 w 375992"/>
              <a:gd name="connsiteY2" fmla="*/ 203742 h 407484"/>
              <a:gd name="connsiteX3" fmla="*/ 187996 w 375992"/>
              <a:gd name="connsiteY3" fmla="*/ 407484 h 407484"/>
              <a:gd name="connsiteX4" fmla="*/ 0 w 375992"/>
              <a:gd name="connsiteY4" fmla="*/ 203742 h 407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92" h="407484" extrusionOk="0">
                <a:moveTo>
                  <a:pt x="0" y="203742"/>
                </a:moveTo>
                <a:cubicBezTo>
                  <a:pt x="-1035" y="89204"/>
                  <a:pt x="72290" y="12716"/>
                  <a:pt x="187996" y="0"/>
                </a:cubicBezTo>
                <a:cubicBezTo>
                  <a:pt x="299422" y="4575"/>
                  <a:pt x="363492" y="67496"/>
                  <a:pt x="375992" y="203742"/>
                </a:cubicBezTo>
                <a:cubicBezTo>
                  <a:pt x="373122" y="315663"/>
                  <a:pt x="292183" y="404604"/>
                  <a:pt x="187996" y="407484"/>
                </a:cubicBezTo>
                <a:cubicBezTo>
                  <a:pt x="78599" y="399806"/>
                  <a:pt x="16648" y="293473"/>
                  <a:pt x="0" y="203742"/>
                </a:cubicBezTo>
                <a:close/>
              </a:path>
            </a:pathLst>
          </a:custGeom>
          <a:noFill/>
          <a:ln w="38100" cap="flat" cmpd="sng" algn="ctr">
            <a:solidFill>
              <a:schemeClr val="accent5"/>
            </a:solidFill>
            <a:prstDash val="solid"/>
            <a:round/>
            <a:headEnd type="none" w="med" len="med"/>
            <a:tailEnd type="none" w="med" len="med"/>
            <a:extLst>
              <a:ext uri="{C807C97D-BFC1-408E-A445-0C87EB9F89A2}">
                <ask:lineSketchStyleProps xmlns:ask="http://schemas.microsoft.com/office/drawing/2018/sketchyshapes" sd="4172447036">
                  <a:prstGeom prst="ellipse">
                    <a:avLst/>
                  </a:prstGeom>
                  <ask:type>
                    <ask:lineSketchScribble/>
                  </ask:type>
                </ask:lineSketchStyleProps>
              </a:ext>
            </a:extLst>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7" name="Oval 6">
            <a:extLst>
              <a:ext uri="{FF2B5EF4-FFF2-40B4-BE49-F238E27FC236}">
                <a16:creationId xmlns:a16="http://schemas.microsoft.com/office/drawing/2014/main" id="{420C4A57-A4D3-C40E-6BCE-B58329A39690}"/>
              </a:ext>
            </a:extLst>
          </p:cNvPr>
          <p:cNvSpPr/>
          <p:nvPr/>
        </p:nvSpPr>
        <p:spPr>
          <a:xfrm>
            <a:off x="9292065" y="4768642"/>
            <a:ext cx="982643" cy="245807"/>
          </a:xfrm>
          <a:custGeom>
            <a:avLst/>
            <a:gdLst>
              <a:gd name="connsiteX0" fmla="*/ 0 w 982643"/>
              <a:gd name="connsiteY0" fmla="*/ 122904 h 245807"/>
              <a:gd name="connsiteX1" fmla="*/ 491322 w 982643"/>
              <a:gd name="connsiteY1" fmla="*/ 0 h 245807"/>
              <a:gd name="connsiteX2" fmla="*/ 982644 w 982643"/>
              <a:gd name="connsiteY2" fmla="*/ 122904 h 245807"/>
              <a:gd name="connsiteX3" fmla="*/ 491322 w 982643"/>
              <a:gd name="connsiteY3" fmla="*/ 245808 h 245807"/>
              <a:gd name="connsiteX4" fmla="*/ 0 w 982643"/>
              <a:gd name="connsiteY4" fmla="*/ 122904 h 245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643" h="245807" extrusionOk="0">
                <a:moveTo>
                  <a:pt x="0" y="122904"/>
                </a:moveTo>
                <a:cubicBezTo>
                  <a:pt x="-14057" y="27679"/>
                  <a:pt x="184410" y="38067"/>
                  <a:pt x="491322" y="0"/>
                </a:cubicBezTo>
                <a:cubicBezTo>
                  <a:pt x="768543" y="3534"/>
                  <a:pt x="974687" y="39925"/>
                  <a:pt x="982644" y="122904"/>
                </a:cubicBezTo>
                <a:cubicBezTo>
                  <a:pt x="939700" y="181759"/>
                  <a:pt x="770505" y="183065"/>
                  <a:pt x="491322" y="245808"/>
                </a:cubicBezTo>
                <a:cubicBezTo>
                  <a:pt x="216108" y="240481"/>
                  <a:pt x="8165" y="179603"/>
                  <a:pt x="0" y="122904"/>
                </a:cubicBezTo>
                <a:close/>
              </a:path>
            </a:pathLst>
          </a:custGeom>
          <a:noFill/>
          <a:ln w="38100" cap="flat" cmpd="sng" algn="ctr">
            <a:solidFill>
              <a:schemeClr val="accent5"/>
            </a:solidFill>
            <a:prstDash val="solid"/>
            <a:round/>
            <a:headEnd type="none" w="med" len="med"/>
            <a:tailEnd type="none" w="med" len="med"/>
            <a:extLst>
              <a:ext uri="{C807C97D-BFC1-408E-A445-0C87EB9F89A2}">
                <ask:lineSketchStyleProps xmlns:ask="http://schemas.microsoft.com/office/drawing/2018/sketchyshapes" sd="4172447036">
                  <a:prstGeom prst="ellipse">
                    <a:avLst/>
                  </a:prstGeom>
                  <ask:type>
                    <ask:lineSketchScribble/>
                  </ask:type>
                </ask:lineSketchStyleProps>
              </a:ext>
            </a:extLst>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Oval 7">
            <a:extLst>
              <a:ext uri="{FF2B5EF4-FFF2-40B4-BE49-F238E27FC236}">
                <a16:creationId xmlns:a16="http://schemas.microsoft.com/office/drawing/2014/main" id="{C25C3E29-2E93-3FB1-6082-603F37A0C9F4}"/>
              </a:ext>
            </a:extLst>
          </p:cNvPr>
          <p:cNvSpPr/>
          <p:nvPr/>
        </p:nvSpPr>
        <p:spPr>
          <a:xfrm>
            <a:off x="9292065" y="5196346"/>
            <a:ext cx="668012" cy="245807"/>
          </a:xfrm>
          <a:custGeom>
            <a:avLst/>
            <a:gdLst>
              <a:gd name="connsiteX0" fmla="*/ 0 w 668012"/>
              <a:gd name="connsiteY0" fmla="*/ 122904 h 245807"/>
              <a:gd name="connsiteX1" fmla="*/ 334006 w 668012"/>
              <a:gd name="connsiteY1" fmla="*/ 0 h 245807"/>
              <a:gd name="connsiteX2" fmla="*/ 668012 w 668012"/>
              <a:gd name="connsiteY2" fmla="*/ 122904 h 245807"/>
              <a:gd name="connsiteX3" fmla="*/ 334006 w 668012"/>
              <a:gd name="connsiteY3" fmla="*/ 245808 h 245807"/>
              <a:gd name="connsiteX4" fmla="*/ 0 w 668012"/>
              <a:gd name="connsiteY4" fmla="*/ 122904 h 245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012" h="245807" extrusionOk="0">
                <a:moveTo>
                  <a:pt x="0" y="122904"/>
                </a:moveTo>
                <a:cubicBezTo>
                  <a:pt x="-13866" y="28050"/>
                  <a:pt x="138645" y="11662"/>
                  <a:pt x="334006" y="0"/>
                </a:cubicBezTo>
                <a:cubicBezTo>
                  <a:pt x="524343" y="3534"/>
                  <a:pt x="660055" y="39925"/>
                  <a:pt x="668012" y="122904"/>
                </a:cubicBezTo>
                <a:cubicBezTo>
                  <a:pt x="660839" y="189275"/>
                  <a:pt x="519518" y="237432"/>
                  <a:pt x="334006" y="245808"/>
                </a:cubicBezTo>
                <a:cubicBezTo>
                  <a:pt x="145676" y="240481"/>
                  <a:pt x="8165" y="179603"/>
                  <a:pt x="0" y="122904"/>
                </a:cubicBezTo>
                <a:close/>
              </a:path>
            </a:pathLst>
          </a:custGeom>
          <a:noFill/>
          <a:ln w="38100" cap="flat" cmpd="sng" algn="ctr">
            <a:solidFill>
              <a:schemeClr val="accent5"/>
            </a:solidFill>
            <a:prstDash val="solid"/>
            <a:round/>
            <a:headEnd type="none" w="med" len="med"/>
            <a:tailEnd type="none" w="med" len="med"/>
            <a:extLst>
              <a:ext uri="{C807C97D-BFC1-408E-A445-0C87EB9F89A2}">
                <ask:lineSketchStyleProps xmlns:ask="http://schemas.microsoft.com/office/drawing/2018/sketchyshapes" sd="4172447036">
                  <a:prstGeom prst="ellipse">
                    <a:avLst/>
                  </a:prstGeom>
                  <ask:type>
                    <ask:lineSketchScribble/>
                  </ask:type>
                </ask:lineSketchStyleProps>
              </a:ext>
            </a:extLst>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2600480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370B6-C57E-307F-6C83-B2822416E49A}"/>
              </a:ext>
            </a:extLst>
          </p:cNvPr>
          <p:cNvSpPr>
            <a:spLocks noGrp="1"/>
          </p:cNvSpPr>
          <p:nvPr>
            <p:ph type="title"/>
          </p:nvPr>
        </p:nvSpPr>
        <p:spPr/>
        <p:txBody>
          <a:bodyPr/>
          <a:lstStyle/>
          <a:p>
            <a:r>
              <a:rPr lang="it-IT" dirty="0"/>
              <a:t>Obsidian is</a:t>
            </a:r>
            <a:endParaRPr lang="en-US" dirty="0"/>
          </a:p>
        </p:txBody>
      </p:sp>
      <p:graphicFrame>
        <p:nvGraphicFramePr>
          <p:cNvPr id="5" name="Content Placeholder 2">
            <a:extLst>
              <a:ext uri="{FF2B5EF4-FFF2-40B4-BE49-F238E27FC236}">
                <a16:creationId xmlns:a16="http://schemas.microsoft.com/office/drawing/2014/main" id="{4540E68A-7850-233B-8E6F-290331102742}"/>
              </a:ext>
            </a:extLst>
          </p:cNvPr>
          <p:cNvGraphicFramePr>
            <a:graphicFrameLocks noGrp="1"/>
          </p:cNvGraphicFramePr>
          <p:nvPr>
            <p:ph idx="1"/>
            <p:extLst>
              <p:ext uri="{D42A27DB-BD31-4B8C-83A1-F6EECF244321}">
                <p14:modId xmlns:p14="http://schemas.microsoft.com/office/powerpoint/2010/main" val="3419836805"/>
              </p:ext>
            </p:extLst>
          </p:nvPr>
        </p:nvGraphicFramePr>
        <p:xfrm>
          <a:off x="1020726" y="2089298"/>
          <a:ext cx="10333074" cy="3827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0473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7FEB-1A2B-8E91-C5B5-5E942054C28E}"/>
              </a:ext>
            </a:extLst>
          </p:cNvPr>
          <p:cNvSpPr>
            <a:spLocks noGrp="1"/>
          </p:cNvSpPr>
          <p:nvPr>
            <p:ph type="title"/>
          </p:nvPr>
        </p:nvSpPr>
        <p:spPr/>
        <p:txBody>
          <a:bodyPr/>
          <a:lstStyle/>
          <a:p>
            <a:r>
              <a:rPr lang="it-IT" dirty="0"/>
              <a:t>Other cute stuff</a:t>
            </a:r>
            <a:endParaRPr lang="en-US" dirty="0"/>
          </a:p>
        </p:txBody>
      </p:sp>
      <p:sp>
        <p:nvSpPr>
          <p:cNvPr id="3" name="Content Placeholder 2">
            <a:extLst>
              <a:ext uri="{FF2B5EF4-FFF2-40B4-BE49-F238E27FC236}">
                <a16:creationId xmlns:a16="http://schemas.microsoft.com/office/drawing/2014/main" id="{053D7AD2-A91F-7DA9-AA25-EC5D3D3B329C}"/>
              </a:ext>
            </a:extLst>
          </p:cNvPr>
          <p:cNvSpPr>
            <a:spLocks noGrp="1"/>
          </p:cNvSpPr>
          <p:nvPr>
            <p:ph idx="1"/>
          </p:nvPr>
        </p:nvSpPr>
        <p:spPr>
          <a:xfrm>
            <a:off x="922403" y="1972340"/>
            <a:ext cx="5075274" cy="3827722"/>
          </a:xfrm>
        </p:spPr>
        <p:txBody>
          <a:bodyPr/>
          <a:lstStyle/>
          <a:p>
            <a:r>
              <a:rPr lang="it-IT" dirty="0"/>
              <a:t>Minimal theme supports many tasks statuses. The ones that are there already are some simple ones, right click in the Tasks query on the checkbox or write it directly inside the [ ] in the original task</a:t>
            </a:r>
            <a:endParaRPr lang="en-US" dirty="0"/>
          </a:p>
        </p:txBody>
      </p:sp>
      <p:pic>
        <p:nvPicPr>
          <p:cNvPr id="5" name="Picture 4">
            <a:extLst>
              <a:ext uri="{FF2B5EF4-FFF2-40B4-BE49-F238E27FC236}">
                <a16:creationId xmlns:a16="http://schemas.microsoft.com/office/drawing/2014/main" id="{CEE37746-1AE0-6145-00FA-7DB6774771A7}"/>
              </a:ext>
            </a:extLst>
          </p:cNvPr>
          <p:cNvPicPr>
            <a:picLocks noChangeAspect="1"/>
          </p:cNvPicPr>
          <p:nvPr/>
        </p:nvPicPr>
        <p:blipFill>
          <a:blip r:embed="rId2"/>
          <a:stretch>
            <a:fillRect/>
          </a:stretch>
        </p:blipFill>
        <p:spPr>
          <a:xfrm>
            <a:off x="6390581" y="1466576"/>
            <a:ext cx="4963218" cy="1962424"/>
          </a:xfrm>
          <a:prstGeom prst="rect">
            <a:avLst/>
          </a:prstGeom>
        </p:spPr>
      </p:pic>
      <p:pic>
        <p:nvPicPr>
          <p:cNvPr id="7" name="Picture 6">
            <a:extLst>
              <a:ext uri="{FF2B5EF4-FFF2-40B4-BE49-F238E27FC236}">
                <a16:creationId xmlns:a16="http://schemas.microsoft.com/office/drawing/2014/main" id="{0C7A5255-B529-AAC2-E36C-6CA1D0717AFB}"/>
              </a:ext>
            </a:extLst>
          </p:cNvPr>
          <p:cNvPicPr>
            <a:picLocks noChangeAspect="1"/>
          </p:cNvPicPr>
          <p:nvPr/>
        </p:nvPicPr>
        <p:blipFill>
          <a:blip r:embed="rId3"/>
          <a:stretch>
            <a:fillRect/>
          </a:stretch>
        </p:blipFill>
        <p:spPr>
          <a:xfrm>
            <a:off x="6936555" y="3886201"/>
            <a:ext cx="3667637" cy="1829055"/>
          </a:xfrm>
          <a:prstGeom prst="rect">
            <a:avLst/>
          </a:prstGeom>
        </p:spPr>
      </p:pic>
    </p:spTree>
    <p:extLst>
      <p:ext uri="{BB962C8B-B14F-4D97-AF65-F5344CB8AC3E}">
        <p14:creationId xmlns:p14="http://schemas.microsoft.com/office/powerpoint/2010/main" val="3983939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AB696A-DD48-F214-4F03-B971E9791046}"/>
              </a:ext>
            </a:extLst>
          </p:cNvPr>
          <p:cNvSpPr>
            <a:spLocks noGrp="1"/>
          </p:cNvSpPr>
          <p:nvPr>
            <p:ph idx="1"/>
          </p:nvPr>
        </p:nvSpPr>
        <p:spPr>
          <a:xfrm>
            <a:off x="747252" y="695064"/>
            <a:ext cx="3401962" cy="5467872"/>
          </a:xfrm>
        </p:spPr>
        <p:txBody>
          <a:bodyPr>
            <a:normAutofit/>
          </a:bodyPr>
          <a:lstStyle/>
          <a:p>
            <a:r>
              <a:rPr lang="it-IT" dirty="0"/>
              <a:t>You can add other custom ones from the options of the </a:t>
            </a:r>
            <a:r>
              <a:rPr lang="it-IT" i="1" dirty="0"/>
              <a:t>Tasks</a:t>
            </a:r>
            <a:r>
              <a:rPr lang="it-IT" dirty="0"/>
              <a:t> plugin</a:t>
            </a:r>
          </a:p>
          <a:p>
            <a:r>
              <a:rPr lang="it-IT" dirty="0"/>
              <a:t>The Minimal Theme that is already installed already can give you 22 more, which you can add by clicking the related button</a:t>
            </a:r>
          </a:p>
          <a:p>
            <a:r>
              <a:rPr lang="it-IT" dirty="0"/>
              <a:t>Others refer to other themes (which you can always install)</a:t>
            </a:r>
            <a:endParaRPr lang="en-US" dirty="0"/>
          </a:p>
        </p:txBody>
      </p:sp>
      <p:pic>
        <p:nvPicPr>
          <p:cNvPr id="7" name="Picture 6">
            <a:extLst>
              <a:ext uri="{FF2B5EF4-FFF2-40B4-BE49-F238E27FC236}">
                <a16:creationId xmlns:a16="http://schemas.microsoft.com/office/drawing/2014/main" id="{D90E7903-F64D-AC9E-51C6-88CCF24DEB5C}"/>
              </a:ext>
            </a:extLst>
          </p:cNvPr>
          <p:cNvPicPr>
            <a:picLocks noChangeAspect="1"/>
          </p:cNvPicPr>
          <p:nvPr/>
        </p:nvPicPr>
        <p:blipFill>
          <a:blip r:embed="rId2"/>
          <a:stretch>
            <a:fillRect/>
          </a:stretch>
        </p:blipFill>
        <p:spPr>
          <a:xfrm>
            <a:off x="4463844" y="874502"/>
            <a:ext cx="7236425" cy="5161073"/>
          </a:xfrm>
          <a:prstGeom prst="rect">
            <a:avLst/>
          </a:prstGeom>
        </p:spPr>
      </p:pic>
    </p:spTree>
    <p:extLst>
      <p:ext uri="{BB962C8B-B14F-4D97-AF65-F5344CB8AC3E}">
        <p14:creationId xmlns:p14="http://schemas.microsoft.com/office/powerpoint/2010/main" val="2515663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611CE-A0C9-9444-7C0B-EE988BC2AA5E}"/>
              </a:ext>
            </a:extLst>
          </p:cNvPr>
          <p:cNvSpPr>
            <a:spLocks noGrp="1"/>
          </p:cNvSpPr>
          <p:nvPr>
            <p:ph type="title"/>
          </p:nvPr>
        </p:nvSpPr>
        <p:spPr/>
        <p:txBody>
          <a:bodyPr/>
          <a:lstStyle/>
          <a:p>
            <a:r>
              <a:rPr lang="it-IT" dirty="0"/>
              <a:t>Callouts</a:t>
            </a:r>
            <a:endParaRPr lang="en-US" dirty="0"/>
          </a:p>
        </p:txBody>
      </p:sp>
      <p:sp>
        <p:nvSpPr>
          <p:cNvPr id="3" name="Content Placeholder 2">
            <a:extLst>
              <a:ext uri="{FF2B5EF4-FFF2-40B4-BE49-F238E27FC236}">
                <a16:creationId xmlns:a16="http://schemas.microsoft.com/office/drawing/2014/main" id="{13713335-2F75-F1C5-AF04-23CB0F5482E0}"/>
              </a:ext>
            </a:extLst>
          </p:cNvPr>
          <p:cNvSpPr>
            <a:spLocks noGrp="1"/>
          </p:cNvSpPr>
          <p:nvPr>
            <p:ph idx="1"/>
          </p:nvPr>
        </p:nvSpPr>
        <p:spPr>
          <a:xfrm>
            <a:off x="1020726" y="1750142"/>
            <a:ext cx="4888461" cy="4434348"/>
          </a:xfrm>
        </p:spPr>
        <p:txBody>
          <a:bodyPr>
            <a:normAutofit/>
          </a:bodyPr>
          <a:lstStyle/>
          <a:p>
            <a:r>
              <a:rPr lang="it-IT" dirty="0"/>
              <a:t>Callouts are cute ways to highlight your text, see e.g. the example note</a:t>
            </a:r>
          </a:p>
          <a:p>
            <a:r>
              <a:rPr lang="it-IT" dirty="0"/>
              <a:t>To insert one, simply Ctrl+P and find insert callout</a:t>
            </a:r>
          </a:p>
          <a:p>
            <a:r>
              <a:rPr lang="it-IT" dirty="0"/>
              <a:t>Callout types can be found online but I also added them to Notes/Callout types (Ctrl+O callout types to open it and find the most suitable one)</a:t>
            </a:r>
            <a:endParaRPr lang="en-US" dirty="0"/>
          </a:p>
        </p:txBody>
      </p:sp>
      <p:pic>
        <p:nvPicPr>
          <p:cNvPr id="5" name="Picture 4">
            <a:extLst>
              <a:ext uri="{FF2B5EF4-FFF2-40B4-BE49-F238E27FC236}">
                <a16:creationId xmlns:a16="http://schemas.microsoft.com/office/drawing/2014/main" id="{5340B365-6E2D-125C-B860-B34FE7EFB1CD}"/>
              </a:ext>
            </a:extLst>
          </p:cNvPr>
          <p:cNvPicPr>
            <a:picLocks noChangeAspect="1"/>
          </p:cNvPicPr>
          <p:nvPr/>
        </p:nvPicPr>
        <p:blipFill>
          <a:blip r:embed="rId2"/>
          <a:stretch>
            <a:fillRect/>
          </a:stretch>
        </p:blipFill>
        <p:spPr>
          <a:xfrm>
            <a:off x="6411388" y="525625"/>
            <a:ext cx="4942411" cy="2054710"/>
          </a:xfrm>
          <a:prstGeom prst="rect">
            <a:avLst/>
          </a:prstGeom>
        </p:spPr>
      </p:pic>
      <p:pic>
        <p:nvPicPr>
          <p:cNvPr id="7" name="Picture 6">
            <a:extLst>
              <a:ext uri="{FF2B5EF4-FFF2-40B4-BE49-F238E27FC236}">
                <a16:creationId xmlns:a16="http://schemas.microsoft.com/office/drawing/2014/main" id="{D87E9D7C-40F0-EB2F-5729-153BA281DCF3}"/>
              </a:ext>
            </a:extLst>
          </p:cNvPr>
          <p:cNvPicPr>
            <a:picLocks noChangeAspect="1"/>
          </p:cNvPicPr>
          <p:nvPr/>
        </p:nvPicPr>
        <p:blipFill>
          <a:blip r:embed="rId3"/>
          <a:stretch>
            <a:fillRect/>
          </a:stretch>
        </p:blipFill>
        <p:spPr>
          <a:xfrm>
            <a:off x="6912078" y="2694572"/>
            <a:ext cx="4075683" cy="3489918"/>
          </a:xfrm>
          <a:prstGeom prst="rect">
            <a:avLst/>
          </a:prstGeom>
        </p:spPr>
      </p:pic>
    </p:spTree>
    <p:extLst>
      <p:ext uri="{BB962C8B-B14F-4D97-AF65-F5344CB8AC3E}">
        <p14:creationId xmlns:p14="http://schemas.microsoft.com/office/powerpoint/2010/main" val="2326926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449D184-9D1F-4194-967E-2078F06C0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ustomer service man holding hands">
            <a:extLst>
              <a:ext uri="{FF2B5EF4-FFF2-40B4-BE49-F238E27FC236}">
                <a16:creationId xmlns:a16="http://schemas.microsoft.com/office/drawing/2014/main" id="{D094E434-C8AC-0136-9C76-A108797C06B9}"/>
              </a:ext>
            </a:extLst>
          </p:cNvPr>
          <p:cNvPicPr>
            <a:picLocks noChangeAspect="1"/>
          </p:cNvPicPr>
          <p:nvPr/>
        </p:nvPicPr>
        <p:blipFill>
          <a:blip r:embed="rId2">
            <a:extLst>
              <a:ext uri="{28A0092B-C50C-407E-A947-70E740481C1C}">
                <a14:useLocalDpi xmlns:a14="http://schemas.microsoft.com/office/drawing/2010/main" val="0"/>
              </a:ext>
            </a:extLst>
          </a:blip>
          <a:srcRect r="2" b="3560"/>
          <a:stretch>
            <a:fillRect/>
          </a:stretch>
        </p:blipFill>
        <p:spPr>
          <a:xfrm>
            <a:off x="5623249" y="484454"/>
            <a:ext cx="5993465" cy="5736874"/>
          </a:xfrm>
          <a:custGeom>
            <a:avLst/>
            <a:gdLst/>
            <a:ahLst/>
            <a:cxnLst/>
            <a:rect l="l" t="t" r="r" b="b"/>
            <a:pathLst>
              <a:path w="7040677" h="6180550">
                <a:moveTo>
                  <a:pt x="493688" y="34"/>
                </a:moveTo>
                <a:cubicBezTo>
                  <a:pt x="653887" y="409"/>
                  <a:pt x="854619" y="3920"/>
                  <a:pt x="1033873" y="8815"/>
                </a:cubicBezTo>
                <a:lnTo>
                  <a:pt x="6135204" y="38273"/>
                </a:lnTo>
                <a:lnTo>
                  <a:pt x="7040677" y="66047"/>
                </a:lnTo>
                <a:lnTo>
                  <a:pt x="7040677" y="6149315"/>
                </a:lnTo>
                <a:lnTo>
                  <a:pt x="6895903" y="6148904"/>
                </a:lnTo>
                <a:cubicBezTo>
                  <a:pt x="5164050" y="6146027"/>
                  <a:pt x="2763280" y="6180550"/>
                  <a:pt x="1145259" y="6180550"/>
                </a:cubicBezTo>
                <a:cubicBezTo>
                  <a:pt x="686865" y="6151091"/>
                  <a:pt x="359440" y="6180551"/>
                  <a:pt x="45113" y="6151091"/>
                </a:cubicBezTo>
                <a:cubicBezTo>
                  <a:pt x="-50932" y="4157674"/>
                  <a:pt x="23284" y="1383584"/>
                  <a:pt x="110598" y="126652"/>
                </a:cubicBezTo>
                <a:cubicBezTo>
                  <a:pt x="118105" y="-27768"/>
                  <a:pt x="111883" y="22759"/>
                  <a:pt x="262498" y="3120"/>
                </a:cubicBezTo>
                <a:cubicBezTo>
                  <a:pt x="316041" y="711"/>
                  <a:pt x="397569" y="-192"/>
                  <a:pt x="493688" y="34"/>
                </a:cubicBezTo>
                <a:close/>
              </a:path>
            </a:pathLst>
          </a:custGeom>
          <a:ln>
            <a:noFill/>
          </a:ln>
        </p:spPr>
      </p:pic>
      <p:sp>
        <p:nvSpPr>
          <p:cNvPr id="14" name="Freeform: Shape 13">
            <a:extLst>
              <a:ext uri="{FF2B5EF4-FFF2-40B4-BE49-F238E27FC236}">
                <a16:creationId xmlns:a16="http://schemas.microsoft.com/office/drawing/2014/main" id="{CD0A91AB-7772-469C-ADBF-6BA8D81AE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623249" y="484449"/>
            <a:ext cx="5993464" cy="5736873"/>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AA0020E-FB7B-4A05-91FF-2F596CD42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286" y="2745855"/>
            <a:ext cx="5477840" cy="3586841"/>
          </a:xfrm>
          <a:custGeom>
            <a:avLst/>
            <a:gdLst>
              <a:gd name="connsiteX0" fmla="*/ 3179526 w 5273388"/>
              <a:gd name="connsiteY0" fmla="*/ 13 h 3608000"/>
              <a:gd name="connsiteX1" fmla="*/ 3853899 w 5273388"/>
              <a:gd name="connsiteY1" fmla="*/ 59918 h 3608000"/>
              <a:gd name="connsiteX2" fmla="*/ 4979444 w 5273388"/>
              <a:gd name="connsiteY2" fmla="*/ 1297670 h 3608000"/>
              <a:gd name="connsiteX3" fmla="*/ 4900974 w 5273388"/>
              <a:gd name="connsiteY3" fmla="*/ 2238338 h 3608000"/>
              <a:gd name="connsiteX4" fmla="*/ 4858743 w 5273388"/>
              <a:gd name="connsiteY4" fmla="*/ 2381910 h 3608000"/>
              <a:gd name="connsiteX5" fmla="*/ 4849490 w 5273388"/>
              <a:gd name="connsiteY5" fmla="*/ 2451976 h 3608000"/>
              <a:gd name="connsiteX6" fmla="*/ 4816211 w 5273388"/>
              <a:gd name="connsiteY6" fmla="*/ 2647754 h 3608000"/>
              <a:gd name="connsiteX7" fmla="*/ 5255498 w 5273388"/>
              <a:gd name="connsiteY7" fmla="*/ 2851226 h 3608000"/>
              <a:gd name="connsiteX8" fmla="*/ 5220201 w 5273388"/>
              <a:gd name="connsiteY8" fmla="*/ 2877530 h 3608000"/>
              <a:gd name="connsiteX9" fmla="*/ 5204187 w 5273388"/>
              <a:gd name="connsiteY9" fmla="*/ 2887142 h 3608000"/>
              <a:gd name="connsiteX10" fmla="*/ 5200798 w 5273388"/>
              <a:gd name="connsiteY10" fmla="*/ 2891560 h 3608000"/>
              <a:gd name="connsiteX11" fmla="*/ 4206951 w 5273388"/>
              <a:gd name="connsiteY11" fmla="*/ 3179220 h 3608000"/>
              <a:gd name="connsiteX12" fmla="*/ 2487114 w 5273388"/>
              <a:gd name="connsiteY12" fmla="*/ 3607620 h 3608000"/>
              <a:gd name="connsiteX13" fmla="*/ 628718 w 5273388"/>
              <a:gd name="connsiteY13" fmla="*/ 3098753 h 3608000"/>
              <a:gd name="connsiteX14" fmla="*/ 7478 w 5273388"/>
              <a:gd name="connsiteY14" fmla="*/ 1669984 h 3608000"/>
              <a:gd name="connsiteX15" fmla="*/ 840070 w 5273388"/>
              <a:gd name="connsiteY15" fmla="*/ 374196 h 3608000"/>
              <a:gd name="connsiteX16" fmla="*/ 3179526 w 5273388"/>
              <a:gd name="connsiteY16" fmla="*/ 13 h 3608000"/>
              <a:gd name="connsiteX0" fmla="*/ 3179526 w 5273388"/>
              <a:gd name="connsiteY0" fmla="*/ 13 h 3608000"/>
              <a:gd name="connsiteX1" fmla="*/ 3853899 w 5273388"/>
              <a:gd name="connsiteY1" fmla="*/ 59918 h 3608000"/>
              <a:gd name="connsiteX2" fmla="*/ 4979444 w 5273388"/>
              <a:gd name="connsiteY2" fmla="*/ 1297670 h 3608000"/>
              <a:gd name="connsiteX3" fmla="*/ 4900974 w 5273388"/>
              <a:gd name="connsiteY3" fmla="*/ 2238338 h 3608000"/>
              <a:gd name="connsiteX4" fmla="*/ 4849490 w 5273388"/>
              <a:gd name="connsiteY4" fmla="*/ 2451976 h 3608000"/>
              <a:gd name="connsiteX5" fmla="*/ 4816211 w 5273388"/>
              <a:gd name="connsiteY5" fmla="*/ 2647754 h 3608000"/>
              <a:gd name="connsiteX6" fmla="*/ 5255498 w 5273388"/>
              <a:gd name="connsiteY6" fmla="*/ 2851226 h 3608000"/>
              <a:gd name="connsiteX7" fmla="*/ 5220201 w 5273388"/>
              <a:gd name="connsiteY7" fmla="*/ 2877530 h 3608000"/>
              <a:gd name="connsiteX8" fmla="*/ 5204187 w 5273388"/>
              <a:gd name="connsiteY8" fmla="*/ 2887142 h 3608000"/>
              <a:gd name="connsiteX9" fmla="*/ 5200798 w 5273388"/>
              <a:gd name="connsiteY9" fmla="*/ 2891560 h 3608000"/>
              <a:gd name="connsiteX10" fmla="*/ 4206951 w 5273388"/>
              <a:gd name="connsiteY10" fmla="*/ 3179220 h 3608000"/>
              <a:gd name="connsiteX11" fmla="*/ 2487114 w 5273388"/>
              <a:gd name="connsiteY11" fmla="*/ 3607620 h 3608000"/>
              <a:gd name="connsiteX12" fmla="*/ 628718 w 5273388"/>
              <a:gd name="connsiteY12" fmla="*/ 3098753 h 3608000"/>
              <a:gd name="connsiteX13" fmla="*/ 7478 w 5273388"/>
              <a:gd name="connsiteY13" fmla="*/ 1669984 h 3608000"/>
              <a:gd name="connsiteX14" fmla="*/ 840070 w 5273388"/>
              <a:gd name="connsiteY14" fmla="*/ 374196 h 3608000"/>
              <a:gd name="connsiteX15" fmla="*/ 3179526 w 5273388"/>
              <a:gd name="connsiteY15" fmla="*/ 13 h 3608000"/>
              <a:gd name="connsiteX0" fmla="*/ 3179526 w 5273388"/>
              <a:gd name="connsiteY0" fmla="*/ 13 h 3608000"/>
              <a:gd name="connsiteX1" fmla="*/ 3853899 w 5273388"/>
              <a:gd name="connsiteY1" fmla="*/ 59918 h 3608000"/>
              <a:gd name="connsiteX2" fmla="*/ 4979444 w 5273388"/>
              <a:gd name="connsiteY2" fmla="*/ 1297670 h 3608000"/>
              <a:gd name="connsiteX3" fmla="*/ 4900974 w 5273388"/>
              <a:gd name="connsiteY3" fmla="*/ 2238338 h 3608000"/>
              <a:gd name="connsiteX4" fmla="*/ 4816211 w 5273388"/>
              <a:gd name="connsiteY4" fmla="*/ 2647754 h 3608000"/>
              <a:gd name="connsiteX5" fmla="*/ 5255498 w 5273388"/>
              <a:gd name="connsiteY5" fmla="*/ 2851226 h 3608000"/>
              <a:gd name="connsiteX6" fmla="*/ 5220201 w 5273388"/>
              <a:gd name="connsiteY6" fmla="*/ 2877530 h 3608000"/>
              <a:gd name="connsiteX7" fmla="*/ 5204187 w 5273388"/>
              <a:gd name="connsiteY7" fmla="*/ 2887142 h 3608000"/>
              <a:gd name="connsiteX8" fmla="*/ 5200798 w 5273388"/>
              <a:gd name="connsiteY8" fmla="*/ 2891560 h 3608000"/>
              <a:gd name="connsiteX9" fmla="*/ 4206951 w 5273388"/>
              <a:gd name="connsiteY9" fmla="*/ 3179220 h 3608000"/>
              <a:gd name="connsiteX10" fmla="*/ 2487114 w 5273388"/>
              <a:gd name="connsiteY10" fmla="*/ 3607620 h 3608000"/>
              <a:gd name="connsiteX11" fmla="*/ 628718 w 5273388"/>
              <a:gd name="connsiteY11" fmla="*/ 3098753 h 3608000"/>
              <a:gd name="connsiteX12" fmla="*/ 7478 w 5273388"/>
              <a:gd name="connsiteY12" fmla="*/ 1669984 h 3608000"/>
              <a:gd name="connsiteX13" fmla="*/ 840070 w 5273388"/>
              <a:gd name="connsiteY13" fmla="*/ 374196 h 3608000"/>
              <a:gd name="connsiteX14" fmla="*/ 3179526 w 5273388"/>
              <a:gd name="connsiteY14" fmla="*/ 13 h 3608000"/>
              <a:gd name="connsiteX0" fmla="*/ 3179526 w 5273388"/>
              <a:gd name="connsiteY0" fmla="*/ 13 h 3608000"/>
              <a:gd name="connsiteX1" fmla="*/ 3853899 w 5273388"/>
              <a:gd name="connsiteY1" fmla="*/ 59918 h 3608000"/>
              <a:gd name="connsiteX2" fmla="*/ 4979444 w 5273388"/>
              <a:gd name="connsiteY2" fmla="*/ 1297670 h 3608000"/>
              <a:gd name="connsiteX3" fmla="*/ 4900974 w 5273388"/>
              <a:gd name="connsiteY3" fmla="*/ 2238338 h 3608000"/>
              <a:gd name="connsiteX4" fmla="*/ 4816211 w 5273388"/>
              <a:gd name="connsiteY4" fmla="*/ 2647754 h 3608000"/>
              <a:gd name="connsiteX5" fmla="*/ 5255498 w 5273388"/>
              <a:gd name="connsiteY5" fmla="*/ 2851226 h 3608000"/>
              <a:gd name="connsiteX6" fmla="*/ 5220201 w 5273388"/>
              <a:gd name="connsiteY6" fmla="*/ 2877530 h 3608000"/>
              <a:gd name="connsiteX7" fmla="*/ 5204187 w 5273388"/>
              <a:gd name="connsiteY7" fmla="*/ 2887142 h 3608000"/>
              <a:gd name="connsiteX8" fmla="*/ 5200798 w 5273388"/>
              <a:gd name="connsiteY8" fmla="*/ 2891560 h 3608000"/>
              <a:gd name="connsiteX9" fmla="*/ 4206951 w 5273388"/>
              <a:gd name="connsiteY9" fmla="*/ 3179220 h 3608000"/>
              <a:gd name="connsiteX10" fmla="*/ 2487114 w 5273388"/>
              <a:gd name="connsiteY10" fmla="*/ 3607620 h 3608000"/>
              <a:gd name="connsiteX11" fmla="*/ 628718 w 5273388"/>
              <a:gd name="connsiteY11" fmla="*/ 3098753 h 3608000"/>
              <a:gd name="connsiteX12" fmla="*/ 7478 w 5273388"/>
              <a:gd name="connsiteY12" fmla="*/ 1669984 h 3608000"/>
              <a:gd name="connsiteX13" fmla="*/ 840070 w 5273388"/>
              <a:gd name="connsiteY13" fmla="*/ 374196 h 3608000"/>
              <a:gd name="connsiteX14" fmla="*/ 3179526 w 5273388"/>
              <a:gd name="connsiteY14" fmla="*/ 13 h 3608000"/>
              <a:gd name="connsiteX0" fmla="*/ 3179526 w 5273388"/>
              <a:gd name="connsiteY0" fmla="*/ 13 h 3608000"/>
              <a:gd name="connsiteX1" fmla="*/ 3853899 w 5273388"/>
              <a:gd name="connsiteY1" fmla="*/ 59918 h 3608000"/>
              <a:gd name="connsiteX2" fmla="*/ 4979444 w 5273388"/>
              <a:gd name="connsiteY2" fmla="*/ 1297670 h 3608000"/>
              <a:gd name="connsiteX3" fmla="*/ 4900974 w 5273388"/>
              <a:gd name="connsiteY3" fmla="*/ 2238338 h 3608000"/>
              <a:gd name="connsiteX4" fmla="*/ 4816211 w 5273388"/>
              <a:gd name="connsiteY4" fmla="*/ 2647754 h 3608000"/>
              <a:gd name="connsiteX5" fmla="*/ 5255498 w 5273388"/>
              <a:gd name="connsiteY5" fmla="*/ 2851226 h 3608000"/>
              <a:gd name="connsiteX6" fmla="*/ 5220201 w 5273388"/>
              <a:gd name="connsiteY6" fmla="*/ 2877530 h 3608000"/>
              <a:gd name="connsiteX7" fmla="*/ 5204187 w 5273388"/>
              <a:gd name="connsiteY7" fmla="*/ 2887142 h 3608000"/>
              <a:gd name="connsiteX8" fmla="*/ 5200798 w 5273388"/>
              <a:gd name="connsiteY8" fmla="*/ 2891560 h 3608000"/>
              <a:gd name="connsiteX9" fmla="*/ 4206951 w 5273388"/>
              <a:gd name="connsiteY9" fmla="*/ 3179220 h 3608000"/>
              <a:gd name="connsiteX10" fmla="*/ 2487114 w 5273388"/>
              <a:gd name="connsiteY10" fmla="*/ 3607620 h 3608000"/>
              <a:gd name="connsiteX11" fmla="*/ 628718 w 5273388"/>
              <a:gd name="connsiteY11" fmla="*/ 3098753 h 3608000"/>
              <a:gd name="connsiteX12" fmla="*/ 7478 w 5273388"/>
              <a:gd name="connsiteY12" fmla="*/ 1669984 h 3608000"/>
              <a:gd name="connsiteX13" fmla="*/ 840070 w 5273388"/>
              <a:gd name="connsiteY13" fmla="*/ 374196 h 3608000"/>
              <a:gd name="connsiteX14" fmla="*/ 3179526 w 5273388"/>
              <a:gd name="connsiteY14" fmla="*/ 13 h 3608000"/>
              <a:gd name="connsiteX0" fmla="*/ 3179526 w 5273388"/>
              <a:gd name="connsiteY0" fmla="*/ 13 h 3608000"/>
              <a:gd name="connsiteX1" fmla="*/ 3853899 w 5273388"/>
              <a:gd name="connsiteY1" fmla="*/ 59918 h 3608000"/>
              <a:gd name="connsiteX2" fmla="*/ 4979444 w 5273388"/>
              <a:gd name="connsiteY2" fmla="*/ 1297670 h 3608000"/>
              <a:gd name="connsiteX3" fmla="*/ 4900974 w 5273388"/>
              <a:gd name="connsiteY3" fmla="*/ 2238338 h 3608000"/>
              <a:gd name="connsiteX4" fmla="*/ 4816211 w 5273388"/>
              <a:gd name="connsiteY4" fmla="*/ 2647754 h 3608000"/>
              <a:gd name="connsiteX5" fmla="*/ 5255498 w 5273388"/>
              <a:gd name="connsiteY5" fmla="*/ 2851226 h 3608000"/>
              <a:gd name="connsiteX6" fmla="*/ 5220201 w 5273388"/>
              <a:gd name="connsiteY6" fmla="*/ 2877530 h 3608000"/>
              <a:gd name="connsiteX7" fmla="*/ 5204187 w 5273388"/>
              <a:gd name="connsiteY7" fmla="*/ 2887142 h 3608000"/>
              <a:gd name="connsiteX8" fmla="*/ 5200798 w 5273388"/>
              <a:gd name="connsiteY8" fmla="*/ 2891560 h 3608000"/>
              <a:gd name="connsiteX9" fmla="*/ 4206951 w 5273388"/>
              <a:gd name="connsiteY9" fmla="*/ 3179220 h 3608000"/>
              <a:gd name="connsiteX10" fmla="*/ 2487114 w 5273388"/>
              <a:gd name="connsiteY10" fmla="*/ 3607620 h 3608000"/>
              <a:gd name="connsiteX11" fmla="*/ 628718 w 5273388"/>
              <a:gd name="connsiteY11" fmla="*/ 3098753 h 3608000"/>
              <a:gd name="connsiteX12" fmla="*/ 7478 w 5273388"/>
              <a:gd name="connsiteY12" fmla="*/ 1669984 h 3608000"/>
              <a:gd name="connsiteX13" fmla="*/ 840070 w 5273388"/>
              <a:gd name="connsiteY13" fmla="*/ 374196 h 3608000"/>
              <a:gd name="connsiteX14" fmla="*/ 3179526 w 5273388"/>
              <a:gd name="connsiteY14" fmla="*/ 13 h 3608000"/>
              <a:gd name="connsiteX0" fmla="*/ 3179526 w 5273388"/>
              <a:gd name="connsiteY0" fmla="*/ 13 h 3608000"/>
              <a:gd name="connsiteX1" fmla="*/ 3853899 w 5273388"/>
              <a:gd name="connsiteY1" fmla="*/ 59918 h 3608000"/>
              <a:gd name="connsiteX2" fmla="*/ 4979444 w 5273388"/>
              <a:gd name="connsiteY2" fmla="*/ 1297670 h 3608000"/>
              <a:gd name="connsiteX3" fmla="*/ 4900974 w 5273388"/>
              <a:gd name="connsiteY3" fmla="*/ 2238338 h 3608000"/>
              <a:gd name="connsiteX4" fmla="*/ 4816211 w 5273388"/>
              <a:gd name="connsiteY4" fmla="*/ 2647754 h 3608000"/>
              <a:gd name="connsiteX5" fmla="*/ 5255498 w 5273388"/>
              <a:gd name="connsiteY5" fmla="*/ 2851226 h 3608000"/>
              <a:gd name="connsiteX6" fmla="*/ 5220201 w 5273388"/>
              <a:gd name="connsiteY6" fmla="*/ 2877530 h 3608000"/>
              <a:gd name="connsiteX7" fmla="*/ 5204187 w 5273388"/>
              <a:gd name="connsiteY7" fmla="*/ 2887142 h 3608000"/>
              <a:gd name="connsiteX8" fmla="*/ 5200798 w 5273388"/>
              <a:gd name="connsiteY8" fmla="*/ 2891560 h 3608000"/>
              <a:gd name="connsiteX9" fmla="*/ 4206951 w 5273388"/>
              <a:gd name="connsiteY9" fmla="*/ 3179220 h 3608000"/>
              <a:gd name="connsiteX10" fmla="*/ 2487114 w 5273388"/>
              <a:gd name="connsiteY10" fmla="*/ 3607620 h 3608000"/>
              <a:gd name="connsiteX11" fmla="*/ 628718 w 5273388"/>
              <a:gd name="connsiteY11" fmla="*/ 3098753 h 3608000"/>
              <a:gd name="connsiteX12" fmla="*/ 7478 w 5273388"/>
              <a:gd name="connsiteY12" fmla="*/ 1669984 h 3608000"/>
              <a:gd name="connsiteX13" fmla="*/ 840070 w 5273388"/>
              <a:gd name="connsiteY13" fmla="*/ 374196 h 3608000"/>
              <a:gd name="connsiteX14" fmla="*/ 3179526 w 5273388"/>
              <a:gd name="connsiteY14" fmla="*/ 13 h 3608000"/>
              <a:gd name="connsiteX0" fmla="*/ 3179526 w 5273388"/>
              <a:gd name="connsiteY0" fmla="*/ 13 h 3609528"/>
              <a:gd name="connsiteX1" fmla="*/ 3853899 w 5273388"/>
              <a:gd name="connsiteY1" fmla="*/ 59918 h 3609528"/>
              <a:gd name="connsiteX2" fmla="*/ 4979444 w 5273388"/>
              <a:gd name="connsiteY2" fmla="*/ 1297670 h 3609528"/>
              <a:gd name="connsiteX3" fmla="*/ 4900974 w 5273388"/>
              <a:gd name="connsiteY3" fmla="*/ 2238338 h 3609528"/>
              <a:gd name="connsiteX4" fmla="*/ 4816211 w 5273388"/>
              <a:gd name="connsiteY4" fmla="*/ 2647754 h 3609528"/>
              <a:gd name="connsiteX5" fmla="*/ 5255498 w 5273388"/>
              <a:gd name="connsiteY5" fmla="*/ 2851226 h 3609528"/>
              <a:gd name="connsiteX6" fmla="*/ 5220201 w 5273388"/>
              <a:gd name="connsiteY6" fmla="*/ 2877530 h 3609528"/>
              <a:gd name="connsiteX7" fmla="*/ 5204187 w 5273388"/>
              <a:gd name="connsiteY7" fmla="*/ 2887142 h 3609528"/>
              <a:gd name="connsiteX8" fmla="*/ 5200798 w 5273388"/>
              <a:gd name="connsiteY8" fmla="*/ 2891560 h 3609528"/>
              <a:gd name="connsiteX9" fmla="*/ 4206951 w 5273388"/>
              <a:gd name="connsiteY9" fmla="*/ 3179220 h 3609528"/>
              <a:gd name="connsiteX10" fmla="*/ 2487114 w 5273388"/>
              <a:gd name="connsiteY10" fmla="*/ 3607620 h 3609528"/>
              <a:gd name="connsiteX11" fmla="*/ 628718 w 5273388"/>
              <a:gd name="connsiteY11" fmla="*/ 3098753 h 3609528"/>
              <a:gd name="connsiteX12" fmla="*/ 7478 w 5273388"/>
              <a:gd name="connsiteY12" fmla="*/ 1669984 h 3609528"/>
              <a:gd name="connsiteX13" fmla="*/ 840070 w 5273388"/>
              <a:gd name="connsiteY13" fmla="*/ 374196 h 3609528"/>
              <a:gd name="connsiteX14" fmla="*/ 3179526 w 5273388"/>
              <a:gd name="connsiteY14" fmla="*/ 13 h 3609528"/>
              <a:gd name="connsiteX0" fmla="*/ 3179526 w 5273388"/>
              <a:gd name="connsiteY0" fmla="*/ 13 h 3610808"/>
              <a:gd name="connsiteX1" fmla="*/ 3853899 w 5273388"/>
              <a:gd name="connsiteY1" fmla="*/ 59918 h 3610808"/>
              <a:gd name="connsiteX2" fmla="*/ 4979444 w 5273388"/>
              <a:gd name="connsiteY2" fmla="*/ 1297670 h 3610808"/>
              <a:gd name="connsiteX3" fmla="*/ 4900974 w 5273388"/>
              <a:gd name="connsiteY3" fmla="*/ 2238338 h 3610808"/>
              <a:gd name="connsiteX4" fmla="*/ 4816211 w 5273388"/>
              <a:gd name="connsiteY4" fmla="*/ 2647754 h 3610808"/>
              <a:gd name="connsiteX5" fmla="*/ 5255498 w 5273388"/>
              <a:gd name="connsiteY5" fmla="*/ 2851226 h 3610808"/>
              <a:gd name="connsiteX6" fmla="*/ 5220201 w 5273388"/>
              <a:gd name="connsiteY6" fmla="*/ 2877530 h 3610808"/>
              <a:gd name="connsiteX7" fmla="*/ 5204187 w 5273388"/>
              <a:gd name="connsiteY7" fmla="*/ 2887142 h 3610808"/>
              <a:gd name="connsiteX8" fmla="*/ 5200798 w 5273388"/>
              <a:gd name="connsiteY8" fmla="*/ 2891560 h 3610808"/>
              <a:gd name="connsiteX9" fmla="*/ 4206951 w 5273388"/>
              <a:gd name="connsiteY9" fmla="*/ 3179220 h 3610808"/>
              <a:gd name="connsiteX10" fmla="*/ 2487114 w 5273388"/>
              <a:gd name="connsiteY10" fmla="*/ 3607620 h 3610808"/>
              <a:gd name="connsiteX11" fmla="*/ 628718 w 5273388"/>
              <a:gd name="connsiteY11" fmla="*/ 3098753 h 3610808"/>
              <a:gd name="connsiteX12" fmla="*/ 7478 w 5273388"/>
              <a:gd name="connsiteY12" fmla="*/ 1669984 h 3610808"/>
              <a:gd name="connsiteX13" fmla="*/ 840070 w 5273388"/>
              <a:gd name="connsiteY13" fmla="*/ 374196 h 3610808"/>
              <a:gd name="connsiteX14" fmla="*/ 3179526 w 5273388"/>
              <a:gd name="connsiteY14" fmla="*/ 13 h 3610808"/>
              <a:gd name="connsiteX0" fmla="*/ 3179526 w 5273388"/>
              <a:gd name="connsiteY0" fmla="*/ 13 h 3586841"/>
              <a:gd name="connsiteX1" fmla="*/ 3853899 w 5273388"/>
              <a:gd name="connsiteY1" fmla="*/ 59918 h 3586841"/>
              <a:gd name="connsiteX2" fmla="*/ 4979444 w 5273388"/>
              <a:gd name="connsiteY2" fmla="*/ 1297670 h 3586841"/>
              <a:gd name="connsiteX3" fmla="*/ 4900974 w 5273388"/>
              <a:gd name="connsiteY3" fmla="*/ 2238338 h 3586841"/>
              <a:gd name="connsiteX4" fmla="*/ 4816211 w 5273388"/>
              <a:gd name="connsiteY4" fmla="*/ 2647754 h 3586841"/>
              <a:gd name="connsiteX5" fmla="*/ 5255498 w 5273388"/>
              <a:gd name="connsiteY5" fmla="*/ 2851226 h 3586841"/>
              <a:gd name="connsiteX6" fmla="*/ 5220201 w 5273388"/>
              <a:gd name="connsiteY6" fmla="*/ 2877530 h 3586841"/>
              <a:gd name="connsiteX7" fmla="*/ 5204187 w 5273388"/>
              <a:gd name="connsiteY7" fmla="*/ 2887142 h 3586841"/>
              <a:gd name="connsiteX8" fmla="*/ 5200798 w 5273388"/>
              <a:gd name="connsiteY8" fmla="*/ 2891560 h 3586841"/>
              <a:gd name="connsiteX9" fmla="*/ 4206951 w 5273388"/>
              <a:gd name="connsiteY9" fmla="*/ 3179220 h 3586841"/>
              <a:gd name="connsiteX10" fmla="*/ 2532332 w 5273388"/>
              <a:gd name="connsiteY10" fmla="*/ 3582499 h 3586841"/>
              <a:gd name="connsiteX11" fmla="*/ 628718 w 5273388"/>
              <a:gd name="connsiteY11" fmla="*/ 3098753 h 3586841"/>
              <a:gd name="connsiteX12" fmla="*/ 7478 w 5273388"/>
              <a:gd name="connsiteY12" fmla="*/ 1669984 h 3586841"/>
              <a:gd name="connsiteX13" fmla="*/ 840070 w 5273388"/>
              <a:gd name="connsiteY13" fmla="*/ 374196 h 3586841"/>
              <a:gd name="connsiteX14" fmla="*/ 3179526 w 5273388"/>
              <a:gd name="connsiteY14" fmla="*/ 13 h 358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73388" h="3586841">
                <a:moveTo>
                  <a:pt x="3179526" y="13"/>
                </a:moveTo>
                <a:cubicBezTo>
                  <a:pt x="3444613" y="-566"/>
                  <a:pt x="3679907" y="17682"/>
                  <a:pt x="3853899" y="59918"/>
                </a:cubicBezTo>
                <a:cubicBezTo>
                  <a:pt x="4549870" y="228866"/>
                  <a:pt x="4853437" y="892015"/>
                  <a:pt x="4979444" y="1297670"/>
                </a:cubicBezTo>
                <a:cubicBezTo>
                  <a:pt x="5074752" y="1604495"/>
                  <a:pt x="4991037" y="1905799"/>
                  <a:pt x="4900974" y="2238338"/>
                </a:cubicBezTo>
                <a:cubicBezTo>
                  <a:pt x="4857647" y="2399931"/>
                  <a:pt x="4844465" y="2511282"/>
                  <a:pt x="4816211" y="2647754"/>
                </a:cubicBezTo>
                <a:cubicBezTo>
                  <a:pt x="4976943" y="2876684"/>
                  <a:pt x="5360348" y="2761778"/>
                  <a:pt x="5255498" y="2851226"/>
                </a:cubicBezTo>
                <a:cubicBezTo>
                  <a:pt x="5245669" y="2859612"/>
                  <a:pt x="5233931" y="2868400"/>
                  <a:pt x="5220201" y="2877530"/>
                </a:cubicBezTo>
                <a:lnTo>
                  <a:pt x="5204187" y="2887142"/>
                </a:lnTo>
                <a:lnTo>
                  <a:pt x="5200798" y="2891560"/>
                </a:lnTo>
                <a:cubicBezTo>
                  <a:pt x="5103263" y="2968778"/>
                  <a:pt x="4651695" y="3064064"/>
                  <a:pt x="4206951" y="3179220"/>
                </a:cubicBezTo>
                <a:cubicBezTo>
                  <a:pt x="3762207" y="3294376"/>
                  <a:pt x="3183970" y="3565765"/>
                  <a:pt x="2532332" y="3582499"/>
                </a:cubicBezTo>
                <a:cubicBezTo>
                  <a:pt x="1880694" y="3599233"/>
                  <a:pt x="944237" y="3591689"/>
                  <a:pt x="628718" y="3098753"/>
                </a:cubicBezTo>
                <a:cubicBezTo>
                  <a:pt x="132988" y="2481745"/>
                  <a:pt x="-39735" y="2302466"/>
                  <a:pt x="7478" y="1669984"/>
                </a:cubicBezTo>
                <a:cubicBezTo>
                  <a:pt x="96120" y="1140683"/>
                  <a:pt x="199000" y="642541"/>
                  <a:pt x="840070" y="374196"/>
                </a:cubicBezTo>
                <a:cubicBezTo>
                  <a:pt x="1320873" y="172938"/>
                  <a:pt x="2384267" y="1752"/>
                  <a:pt x="3179526" y="13"/>
                </a:cubicBez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CE621E4-00FC-AE2F-69AB-975179942010}"/>
              </a:ext>
            </a:extLst>
          </p:cNvPr>
          <p:cNvSpPr>
            <a:spLocks noGrp="1"/>
          </p:cNvSpPr>
          <p:nvPr>
            <p:ph idx="1"/>
          </p:nvPr>
        </p:nvSpPr>
        <p:spPr>
          <a:xfrm>
            <a:off x="1179900" y="3137186"/>
            <a:ext cx="4107445" cy="2757715"/>
          </a:xfrm>
        </p:spPr>
        <p:txBody>
          <a:bodyPr anchor="ctr">
            <a:normAutofit/>
          </a:bodyPr>
          <a:lstStyle/>
          <a:p>
            <a:pPr algn="ctr"/>
            <a:r>
              <a:rPr lang="it-IT" sz="4000" dirty="0"/>
              <a:t>Now, a final bit on how we use it for time management</a:t>
            </a:r>
          </a:p>
          <a:p>
            <a:pPr algn="ctr"/>
            <a:r>
              <a:rPr lang="it-IT" sz="4000" dirty="0"/>
              <a:t>(I’m tired as well)</a:t>
            </a:r>
            <a:endParaRPr lang="en-US" sz="4000" dirty="0"/>
          </a:p>
        </p:txBody>
      </p:sp>
      <p:sp>
        <p:nvSpPr>
          <p:cNvPr id="18" name="Freeform: Shape 17">
            <a:extLst>
              <a:ext uri="{FF2B5EF4-FFF2-40B4-BE49-F238E27FC236}">
                <a16:creationId xmlns:a16="http://schemas.microsoft.com/office/drawing/2014/main" id="{9352FC5B-DB82-4476-A73C-D8B8D940F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633" y="2760799"/>
            <a:ext cx="5477840" cy="3586841"/>
          </a:xfrm>
          <a:custGeom>
            <a:avLst/>
            <a:gdLst>
              <a:gd name="connsiteX0" fmla="*/ 3179526 w 5273388"/>
              <a:gd name="connsiteY0" fmla="*/ 13 h 3608000"/>
              <a:gd name="connsiteX1" fmla="*/ 3853899 w 5273388"/>
              <a:gd name="connsiteY1" fmla="*/ 59918 h 3608000"/>
              <a:gd name="connsiteX2" fmla="*/ 4979444 w 5273388"/>
              <a:gd name="connsiteY2" fmla="*/ 1297670 h 3608000"/>
              <a:gd name="connsiteX3" fmla="*/ 4900974 w 5273388"/>
              <a:gd name="connsiteY3" fmla="*/ 2238338 h 3608000"/>
              <a:gd name="connsiteX4" fmla="*/ 4858743 w 5273388"/>
              <a:gd name="connsiteY4" fmla="*/ 2381910 h 3608000"/>
              <a:gd name="connsiteX5" fmla="*/ 4849490 w 5273388"/>
              <a:gd name="connsiteY5" fmla="*/ 2451976 h 3608000"/>
              <a:gd name="connsiteX6" fmla="*/ 4816211 w 5273388"/>
              <a:gd name="connsiteY6" fmla="*/ 2647754 h 3608000"/>
              <a:gd name="connsiteX7" fmla="*/ 5255498 w 5273388"/>
              <a:gd name="connsiteY7" fmla="*/ 2851226 h 3608000"/>
              <a:gd name="connsiteX8" fmla="*/ 5220201 w 5273388"/>
              <a:gd name="connsiteY8" fmla="*/ 2877530 h 3608000"/>
              <a:gd name="connsiteX9" fmla="*/ 5204187 w 5273388"/>
              <a:gd name="connsiteY9" fmla="*/ 2887142 h 3608000"/>
              <a:gd name="connsiteX10" fmla="*/ 5200798 w 5273388"/>
              <a:gd name="connsiteY10" fmla="*/ 2891560 h 3608000"/>
              <a:gd name="connsiteX11" fmla="*/ 4206951 w 5273388"/>
              <a:gd name="connsiteY11" fmla="*/ 3179220 h 3608000"/>
              <a:gd name="connsiteX12" fmla="*/ 2487114 w 5273388"/>
              <a:gd name="connsiteY12" fmla="*/ 3607620 h 3608000"/>
              <a:gd name="connsiteX13" fmla="*/ 628718 w 5273388"/>
              <a:gd name="connsiteY13" fmla="*/ 3098753 h 3608000"/>
              <a:gd name="connsiteX14" fmla="*/ 7478 w 5273388"/>
              <a:gd name="connsiteY14" fmla="*/ 1669984 h 3608000"/>
              <a:gd name="connsiteX15" fmla="*/ 840070 w 5273388"/>
              <a:gd name="connsiteY15" fmla="*/ 374196 h 3608000"/>
              <a:gd name="connsiteX16" fmla="*/ 3179526 w 5273388"/>
              <a:gd name="connsiteY16" fmla="*/ 13 h 3608000"/>
              <a:gd name="connsiteX0" fmla="*/ 3179526 w 5273388"/>
              <a:gd name="connsiteY0" fmla="*/ 13 h 3608000"/>
              <a:gd name="connsiteX1" fmla="*/ 3853899 w 5273388"/>
              <a:gd name="connsiteY1" fmla="*/ 59918 h 3608000"/>
              <a:gd name="connsiteX2" fmla="*/ 4979444 w 5273388"/>
              <a:gd name="connsiteY2" fmla="*/ 1297670 h 3608000"/>
              <a:gd name="connsiteX3" fmla="*/ 4900974 w 5273388"/>
              <a:gd name="connsiteY3" fmla="*/ 2238338 h 3608000"/>
              <a:gd name="connsiteX4" fmla="*/ 4849490 w 5273388"/>
              <a:gd name="connsiteY4" fmla="*/ 2451976 h 3608000"/>
              <a:gd name="connsiteX5" fmla="*/ 4816211 w 5273388"/>
              <a:gd name="connsiteY5" fmla="*/ 2647754 h 3608000"/>
              <a:gd name="connsiteX6" fmla="*/ 5255498 w 5273388"/>
              <a:gd name="connsiteY6" fmla="*/ 2851226 h 3608000"/>
              <a:gd name="connsiteX7" fmla="*/ 5220201 w 5273388"/>
              <a:gd name="connsiteY7" fmla="*/ 2877530 h 3608000"/>
              <a:gd name="connsiteX8" fmla="*/ 5204187 w 5273388"/>
              <a:gd name="connsiteY8" fmla="*/ 2887142 h 3608000"/>
              <a:gd name="connsiteX9" fmla="*/ 5200798 w 5273388"/>
              <a:gd name="connsiteY9" fmla="*/ 2891560 h 3608000"/>
              <a:gd name="connsiteX10" fmla="*/ 4206951 w 5273388"/>
              <a:gd name="connsiteY10" fmla="*/ 3179220 h 3608000"/>
              <a:gd name="connsiteX11" fmla="*/ 2487114 w 5273388"/>
              <a:gd name="connsiteY11" fmla="*/ 3607620 h 3608000"/>
              <a:gd name="connsiteX12" fmla="*/ 628718 w 5273388"/>
              <a:gd name="connsiteY12" fmla="*/ 3098753 h 3608000"/>
              <a:gd name="connsiteX13" fmla="*/ 7478 w 5273388"/>
              <a:gd name="connsiteY13" fmla="*/ 1669984 h 3608000"/>
              <a:gd name="connsiteX14" fmla="*/ 840070 w 5273388"/>
              <a:gd name="connsiteY14" fmla="*/ 374196 h 3608000"/>
              <a:gd name="connsiteX15" fmla="*/ 3179526 w 5273388"/>
              <a:gd name="connsiteY15" fmla="*/ 13 h 3608000"/>
              <a:gd name="connsiteX0" fmla="*/ 3179526 w 5273388"/>
              <a:gd name="connsiteY0" fmla="*/ 13 h 3608000"/>
              <a:gd name="connsiteX1" fmla="*/ 3853899 w 5273388"/>
              <a:gd name="connsiteY1" fmla="*/ 59918 h 3608000"/>
              <a:gd name="connsiteX2" fmla="*/ 4979444 w 5273388"/>
              <a:gd name="connsiteY2" fmla="*/ 1297670 h 3608000"/>
              <a:gd name="connsiteX3" fmla="*/ 4900974 w 5273388"/>
              <a:gd name="connsiteY3" fmla="*/ 2238338 h 3608000"/>
              <a:gd name="connsiteX4" fmla="*/ 4816211 w 5273388"/>
              <a:gd name="connsiteY4" fmla="*/ 2647754 h 3608000"/>
              <a:gd name="connsiteX5" fmla="*/ 5255498 w 5273388"/>
              <a:gd name="connsiteY5" fmla="*/ 2851226 h 3608000"/>
              <a:gd name="connsiteX6" fmla="*/ 5220201 w 5273388"/>
              <a:gd name="connsiteY6" fmla="*/ 2877530 h 3608000"/>
              <a:gd name="connsiteX7" fmla="*/ 5204187 w 5273388"/>
              <a:gd name="connsiteY7" fmla="*/ 2887142 h 3608000"/>
              <a:gd name="connsiteX8" fmla="*/ 5200798 w 5273388"/>
              <a:gd name="connsiteY8" fmla="*/ 2891560 h 3608000"/>
              <a:gd name="connsiteX9" fmla="*/ 4206951 w 5273388"/>
              <a:gd name="connsiteY9" fmla="*/ 3179220 h 3608000"/>
              <a:gd name="connsiteX10" fmla="*/ 2487114 w 5273388"/>
              <a:gd name="connsiteY10" fmla="*/ 3607620 h 3608000"/>
              <a:gd name="connsiteX11" fmla="*/ 628718 w 5273388"/>
              <a:gd name="connsiteY11" fmla="*/ 3098753 h 3608000"/>
              <a:gd name="connsiteX12" fmla="*/ 7478 w 5273388"/>
              <a:gd name="connsiteY12" fmla="*/ 1669984 h 3608000"/>
              <a:gd name="connsiteX13" fmla="*/ 840070 w 5273388"/>
              <a:gd name="connsiteY13" fmla="*/ 374196 h 3608000"/>
              <a:gd name="connsiteX14" fmla="*/ 3179526 w 5273388"/>
              <a:gd name="connsiteY14" fmla="*/ 13 h 3608000"/>
              <a:gd name="connsiteX0" fmla="*/ 3179526 w 5273388"/>
              <a:gd name="connsiteY0" fmla="*/ 13 h 3608000"/>
              <a:gd name="connsiteX1" fmla="*/ 3853899 w 5273388"/>
              <a:gd name="connsiteY1" fmla="*/ 59918 h 3608000"/>
              <a:gd name="connsiteX2" fmla="*/ 4979444 w 5273388"/>
              <a:gd name="connsiteY2" fmla="*/ 1297670 h 3608000"/>
              <a:gd name="connsiteX3" fmla="*/ 4900974 w 5273388"/>
              <a:gd name="connsiteY3" fmla="*/ 2238338 h 3608000"/>
              <a:gd name="connsiteX4" fmla="*/ 4816211 w 5273388"/>
              <a:gd name="connsiteY4" fmla="*/ 2647754 h 3608000"/>
              <a:gd name="connsiteX5" fmla="*/ 5255498 w 5273388"/>
              <a:gd name="connsiteY5" fmla="*/ 2851226 h 3608000"/>
              <a:gd name="connsiteX6" fmla="*/ 5220201 w 5273388"/>
              <a:gd name="connsiteY6" fmla="*/ 2877530 h 3608000"/>
              <a:gd name="connsiteX7" fmla="*/ 5204187 w 5273388"/>
              <a:gd name="connsiteY7" fmla="*/ 2887142 h 3608000"/>
              <a:gd name="connsiteX8" fmla="*/ 5200798 w 5273388"/>
              <a:gd name="connsiteY8" fmla="*/ 2891560 h 3608000"/>
              <a:gd name="connsiteX9" fmla="*/ 4206951 w 5273388"/>
              <a:gd name="connsiteY9" fmla="*/ 3179220 h 3608000"/>
              <a:gd name="connsiteX10" fmla="*/ 2487114 w 5273388"/>
              <a:gd name="connsiteY10" fmla="*/ 3607620 h 3608000"/>
              <a:gd name="connsiteX11" fmla="*/ 628718 w 5273388"/>
              <a:gd name="connsiteY11" fmla="*/ 3098753 h 3608000"/>
              <a:gd name="connsiteX12" fmla="*/ 7478 w 5273388"/>
              <a:gd name="connsiteY12" fmla="*/ 1669984 h 3608000"/>
              <a:gd name="connsiteX13" fmla="*/ 840070 w 5273388"/>
              <a:gd name="connsiteY13" fmla="*/ 374196 h 3608000"/>
              <a:gd name="connsiteX14" fmla="*/ 3179526 w 5273388"/>
              <a:gd name="connsiteY14" fmla="*/ 13 h 3608000"/>
              <a:gd name="connsiteX0" fmla="*/ 3179526 w 5273388"/>
              <a:gd name="connsiteY0" fmla="*/ 13 h 3608000"/>
              <a:gd name="connsiteX1" fmla="*/ 3853899 w 5273388"/>
              <a:gd name="connsiteY1" fmla="*/ 59918 h 3608000"/>
              <a:gd name="connsiteX2" fmla="*/ 4979444 w 5273388"/>
              <a:gd name="connsiteY2" fmla="*/ 1297670 h 3608000"/>
              <a:gd name="connsiteX3" fmla="*/ 4900974 w 5273388"/>
              <a:gd name="connsiteY3" fmla="*/ 2238338 h 3608000"/>
              <a:gd name="connsiteX4" fmla="*/ 4816211 w 5273388"/>
              <a:gd name="connsiteY4" fmla="*/ 2647754 h 3608000"/>
              <a:gd name="connsiteX5" fmla="*/ 5255498 w 5273388"/>
              <a:gd name="connsiteY5" fmla="*/ 2851226 h 3608000"/>
              <a:gd name="connsiteX6" fmla="*/ 5220201 w 5273388"/>
              <a:gd name="connsiteY6" fmla="*/ 2877530 h 3608000"/>
              <a:gd name="connsiteX7" fmla="*/ 5204187 w 5273388"/>
              <a:gd name="connsiteY7" fmla="*/ 2887142 h 3608000"/>
              <a:gd name="connsiteX8" fmla="*/ 5200798 w 5273388"/>
              <a:gd name="connsiteY8" fmla="*/ 2891560 h 3608000"/>
              <a:gd name="connsiteX9" fmla="*/ 4206951 w 5273388"/>
              <a:gd name="connsiteY9" fmla="*/ 3179220 h 3608000"/>
              <a:gd name="connsiteX10" fmla="*/ 2487114 w 5273388"/>
              <a:gd name="connsiteY10" fmla="*/ 3607620 h 3608000"/>
              <a:gd name="connsiteX11" fmla="*/ 628718 w 5273388"/>
              <a:gd name="connsiteY11" fmla="*/ 3098753 h 3608000"/>
              <a:gd name="connsiteX12" fmla="*/ 7478 w 5273388"/>
              <a:gd name="connsiteY12" fmla="*/ 1669984 h 3608000"/>
              <a:gd name="connsiteX13" fmla="*/ 840070 w 5273388"/>
              <a:gd name="connsiteY13" fmla="*/ 374196 h 3608000"/>
              <a:gd name="connsiteX14" fmla="*/ 3179526 w 5273388"/>
              <a:gd name="connsiteY14" fmla="*/ 13 h 3608000"/>
              <a:gd name="connsiteX0" fmla="*/ 3179526 w 5273388"/>
              <a:gd name="connsiteY0" fmla="*/ 13 h 3608000"/>
              <a:gd name="connsiteX1" fmla="*/ 3853899 w 5273388"/>
              <a:gd name="connsiteY1" fmla="*/ 59918 h 3608000"/>
              <a:gd name="connsiteX2" fmla="*/ 4979444 w 5273388"/>
              <a:gd name="connsiteY2" fmla="*/ 1297670 h 3608000"/>
              <a:gd name="connsiteX3" fmla="*/ 4900974 w 5273388"/>
              <a:gd name="connsiteY3" fmla="*/ 2238338 h 3608000"/>
              <a:gd name="connsiteX4" fmla="*/ 4816211 w 5273388"/>
              <a:gd name="connsiteY4" fmla="*/ 2647754 h 3608000"/>
              <a:gd name="connsiteX5" fmla="*/ 5255498 w 5273388"/>
              <a:gd name="connsiteY5" fmla="*/ 2851226 h 3608000"/>
              <a:gd name="connsiteX6" fmla="*/ 5220201 w 5273388"/>
              <a:gd name="connsiteY6" fmla="*/ 2877530 h 3608000"/>
              <a:gd name="connsiteX7" fmla="*/ 5204187 w 5273388"/>
              <a:gd name="connsiteY7" fmla="*/ 2887142 h 3608000"/>
              <a:gd name="connsiteX8" fmla="*/ 5200798 w 5273388"/>
              <a:gd name="connsiteY8" fmla="*/ 2891560 h 3608000"/>
              <a:gd name="connsiteX9" fmla="*/ 4206951 w 5273388"/>
              <a:gd name="connsiteY9" fmla="*/ 3179220 h 3608000"/>
              <a:gd name="connsiteX10" fmla="*/ 2487114 w 5273388"/>
              <a:gd name="connsiteY10" fmla="*/ 3607620 h 3608000"/>
              <a:gd name="connsiteX11" fmla="*/ 628718 w 5273388"/>
              <a:gd name="connsiteY11" fmla="*/ 3098753 h 3608000"/>
              <a:gd name="connsiteX12" fmla="*/ 7478 w 5273388"/>
              <a:gd name="connsiteY12" fmla="*/ 1669984 h 3608000"/>
              <a:gd name="connsiteX13" fmla="*/ 840070 w 5273388"/>
              <a:gd name="connsiteY13" fmla="*/ 374196 h 3608000"/>
              <a:gd name="connsiteX14" fmla="*/ 3179526 w 5273388"/>
              <a:gd name="connsiteY14" fmla="*/ 13 h 3608000"/>
              <a:gd name="connsiteX0" fmla="*/ 3179526 w 5273388"/>
              <a:gd name="connsiteY0" fmla="*/ 13 h 3608000"/>
              <a:gd name="connsiteX1" fmla="*/ 3853899 w 5273388"/>
              <a:gd name="connsiteY1" fmla="*/ 59918 h 3608000"/>
              <a:gd name="connsiteX2" fmla="*/ 4979444 w 5273388"/>
              <a:gd name="connsiteY2" fmla="*/ 1297670 h 3608000"/>
              <a:gd name="connsiteX3" fmla="*/ 4900974 w 5273388"/>
              <a:gd name="connsiteY3" fmla="*/ 2238338 h 3608000"/>
              <a:gd name="connsiteX4" fmla="*/ 4816211 w 5273388"/>
              <a:gd name="connsiteY4" fmla="*/ 2647754 h 3608000"/>
              <a:gd name="connsiteX5" fmla="*/ 5255498 w 5273388"/>
              <a:gd name="connsiteY5" fmla="*/ 2851226 h 3608000"/>
              <a:gd name="connsiteX6" fmla="*/ 5220201 w 5273388"/>
              <a:gd name="connsiteY6" fmla="*/ 2877530 h 3608000"/>
              <a:gd name="connsiteX7" fmla="*/ 5204187 w 5273388"/>
              <a:gd name="connsiteY7" fmla="*/ 2887142 h 3608000"/>
              <a:gd name="connsiteX8" fmla="*/ 5200798 w 5273388"/>
              <a:gd name="connsiteY8" fmla="*/ 2891560 h 3608000"/>
              <a:gd name="connsiteX9" fmla="*/ 4206951 w 5273388"/>
              <a:gd name="connsiteY9" fmla="*/ 3179220 h 3608000"/>
              <a:gd name="connsiteX10" fmla="*/ 2487114 w 5273388"/>
              <a:gd name="connsiteY10" fmla="*/ 3607620 h 3608000"/>
              <a:gd name="connsiteX11" fmla="*/ 628718 w 5273388"/>
              <a:gd name="connsiteY11" fmla="*/ 3098753 h 3608000"/>
              <a:gd name="connsiteX12" fmla="*/ 7478 w 5273388"/>
              <a:gd name="connsiteY12" fmla="*/ 1669984 h 3608000"/>
              <a:gd name="connsiteX13" fmla="*/ 840070 w 5273388"/>
              <a:gd name="connsiteY13" fmla="*/ 374196 h 3608000"/>
              <a:gd name="connsiteX14" fmla="*/ 3179526 w 5273388"/>
              <a:gd name="connsiteY14" fmla="*/ 13 h 3608000"/>
              <a:gd name="connsiteX0" fmla="*/ 3179526 w 5273388"/>
              <a:gd name="connsiteY0" fmla="*/ 13 h 3609528"/>
              <a:gd name="connsiteX1" fmla="*/ 3853899 w 5273388"/>
              <a:gd name="connsiteY1" fmla="*/ 59918 h 3609528"/>
              <a:gd name="connsiteX2" fmla="*/ 4979444 w 5273388"/>
              <a:gd name="connsiteY2" fmla="*/ 1297670 h 3609528"/>
              <a:gd name="connsiteX3" fmla="*/ 4900974 w 5273388"/>
              <a:gd name="connsiteY3" fmla="*/ 2238338 h 3609528"/>
              <a:gd name="connsiteX4" fmla="*/ 4816211 w 5273388"/>
              <a:gd name="connsiteY4" fmla="*/ 2647754 h 3609528"/>
              <a:gd name="connsiteX5" fmla="*/ 5255498 w 5273388"/>
              <a:gd name="connsiteY5" fmla="*/ 2851226 h 3609528"/>
              <a:gd name="connsiteX6" fmla="*/ 5220201 w 5273388"/>
              <a:gd name="connsiteY6" fmla="*/ 2877530 h 3609528"/>
              <a:gd name="connsiteX7" fmla="*/ 5204187 w 5273388"/>
              <a:gd name="connsiteY7" fmla="*/ 2887142 h 3609528"/>
              <a:gd name="connsiteX8" fmla="*/ 5200798 w 5273388"/>
              <a:gd name="connsiteY8" fmla="*/ 2891560 h 3609528"/>
              <a:gd name="connsiteX9" fmla="*/ 4206951 w 5273388"/>
              <a:gd name="connsiteY9" fmla="*/ 3179220 h 3609528"/>
              <a:gd name="connsiteX10" fmla="*/ 2487114 w 5273388"/>
              <a:gd name="connsiteY10" fmla="*/ 3607620 h 3609528"/>
              <a:gd name="connsiteX11" fmla="*/ 628718 w 5273388"/>
              <a:gd name="connsiteY11" fmla="*/ 3098753 h 3609528"/>
              <a:gd name="connsiteX12" fmla="*/ 7478 w 5273388"/>
              <a:gd name="connsiteY12" fmla="*/ 1669984 h 3609528"/>
              <a:gd name="connsiteX13" fmla="*/ 840070 w 5273388"/>
              <a:gd name="connsiteY13" fmla="*/ 374196 h 3609528"/>
              <a:gd name="connsiteX14" fmla="*/ 3179526 w 5273388"/>
              <a:gd name="connsiteY14" fmla="*/ 13 h 3609528"/>
              <a:gd name="connsiteX0" fmla="*/ 3179526 w 5273388"/>
              <a:gd name="connsiteY0" fmla="*/ 13 h 3610808"/>
              <a:gd name="connsiteX1" fmla="*/ 3853899 w 5273388"/>
              <a:gd name="connsiteY1" fmla="*/ 59918 h 3610808"/>
              <a:gd name="connsiteX2" fmla="*/ 4979444 w 5273388"/>
              <a:gd name="connsiteY2" fmla="*/ 1297670 h 3610808"/>
              <a:gd name="connsiteX3" fmla="*/ 4900974 w 5273388"/>
              <a:gd name="connsiteY3" fmla="*/ 2238338 h 3610808"/>
              <a:gd name="connsiteX4" fmla="*/ 4816211 w 5273388"/>
              <a:gd name="connsiteY4" fmla="*/ 2647754 h 3610808"/>
              <a:gd name="connsiteX5" fmla="*/ 5255498 w 5273388"/>
              <a:gd name="connsiteY5" fmla="*/ 2851226 h 3610808"/>
              <a:gd name="connsiteX6" fmla="*/ 5220201 w 5273388"/>
              <a:gd name="connsiteY6" fmla="*/ 2877530 h 3610808"/>
              <a:gd name="connsiteX7" fmla="*/ 5204187 w 5273388"/>
              <a:gd name="connsiteY7" fmla="*/ 2887142 h 3610808"/>
              <a:gd name="connsiteX8" fmla="*/ 5200798 w 5273388"/>
              <a:gd name="connsiteY8" fmla="*/ 2891560 h 3610808"/>
              <a:gd name="connsiteX9" fmla="*/ 4206951 w 5273388"/>
              <a:gd name="connsiteY9" fmla="*/ 3179220 h 3610808"/>
              <a:gd name="connsiteX10" fmla="*/ 2487114 w 5273388"/>
              <a:gd name="connsiteY10" fmla="*/ 3607620 h 3610808"/>
              <a:gd name="connsiteX11" fmla="*/ 628718 w 5273388"/>
              <a:gd name="connsiteY11" fmla="*/ 3098753 h 3610808"/>
              <a:gd name="connsiteX12" fmla="*/ 7478 w 5273388"/>
              <a:gd name="connsiteY12" fmla="*/ 1669984 h 3610808"/>
              <a:gd name="connsiteX13" fmla="*/ 840070 w 5273388"/>
              <a:gd name="connsiteY13" fmla="*/ 374196 h 3610808"/>
              <a:gd name="connsiteX14" fmla="*/ 3179526 w 5273388"/>
              <a:gd name="connsiteY14" fmla="*/ 13 h 3610808"/>
              <a:gd name="connsiteX0" fmla="*/ 3179526 w 5273388"/>
              <a:gd name="connsiteY0" fmla="*/ 13 h 3586841"/>
              <a:gd name="connsiteX1" fmla="*/ 3853899 w 5273388"/>
              <a:gd name="connsiteY1" fmla="*/ 59918 h 3586841"/>
              <a:gd name="connsiteX2" fmla="*/ 4979444 w 5273388"/>
              <a:gd name="connsiteY2" fmla="*/ 1297670 h 3586841"/>
              <a:gd name="connsiteX3" fmla="*/ 4900974 w 5273388"/>
              <a:gd name="connsiteY3" fmla="*/ 2238338 h 3586841"/>
              <a:gd name="connsiteX4" fmla="*/ 4816211 w 5273388"/>
              <a:gd name="connsiteY4" fmla="*/ 2647754 h 3586841"/>
              <a:gd name="connsiteX5" fmla="*/ 5255498 w 5273388"/>
              <a:gd name="connsiteY5" fmla="*/ 2851226 h 3586841"/>
              <a:gd name="connsiteX6" fmla="*/ 5220201 w 5273388"/>
              <a:gd name="connsiteY6" fmla="*/ 2877530 h 3586841"/>
              <a:gd name="connsiteX7" fmla="*/ 5204187 w 5273388"/>
              <a:gd name="connsiteY7" fmla="*/ 2887142 h 3586841"/>
              <a:gd name="connsiteX8" fmla="*/ 5200798 w 5273388"/>
              <a:gd name="connsiteY8" fmla="*/ 2891560 h 3586841"/>
              <a:gd name="connsiteX9" fmla="*/ 4206951 w 5273388"/>
              <a:gd name="connsiteY9" fmla="*/ 3179220 h 3586841"/>
              <a:gd name="connsiteX10" fmla="*/ 2532332 w 5273388"/>
              <a:gd name="connsiteY10" fmla="*/ 3582499 h 3586841"/>
              <a:gd name="connsiteX11" fmla="*/ 628718 w 5273388"/>
              <a:gd name="connsiteY11" fmla="*/ 3098753 h 3586841"/>
              <a:gd name="connsiteX12" fmla="*/ 7478 w 5273388"/>
              <a:gd name="connsiteY12" fmla="*/ 1669984 h 3586841"/>
              <a:gd name="connsiteX13" fmla="*/ 840070 w 5273388"/>
              <a:gd name="connsiteY13" fmla="*/ 374196 h 3586841"/>
              <a:gd name="connsiteX14" fmla="*/ 3179526 w 5273388"/>
              <a:gd name="connsiteY14" fmla="*/ 13 h 358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73388" h="3586841">
                <a:moveTo>
                  <a:pt x="3179526" y="13"/>
                </a:moveTo>
                <a:cubicBezTo>
                  <a:pt x="3444613" y="-566"/>
                  <a:pt x="3679907" y="17682"/>
                  <a:pt x="3853899" y="59918"/>
                </a:cubicBezTo>
                <a:cubicBezTo>
                  <a:pt x="4549870" y="228866"/>
                  <a:pt x="4853437" y="892015"/>
                  <a:pt x="4979444" y="1297670"/>
                </a:cubicBezTo>
                <a:cubicBezTo>
                  <a:pt x="5074752" y="1604495"/>
                  <a:pt x="4991037" y="1905799"/>
                  <a:pt x="4900974" y="2238338"/>
                </a:cubicBezTo>
                <a:cubicBezTo>
                  <a:pt x="4857647" y="2399931"/>
                  <a:pt x="4844465" y="2511282"/>
                  <a:pt x="4816211" y="2647754"/>
                </a:cubicBezTo>
                <a:cubicBezTo>
                  <a:pt x="4976943" y="2876684"/>
                  <a:pt x="5360348" y="2761778"/>
                  <a:pt x="5255498" y="2851226"/>
                </a:cubicBezTo>
                <a:cubicBezTo>
                  <a:pt x="5245669" y="2859612"/>
                  <a:pt x="5233931" y="2868400"/>
                  <a:pt x="5220201" y="2877530"/>
                </a:cubicBezTo>
                <a:lnTo>
                  <a:pt x="5204187" y="2887142"/>
                </a:lnTo>
                <a:lnTo>
                  <a:pt x="5200798" y="2891560"/>
                </a:lnTo>
                <a:cubicBezTo>
                  <a:pt x="5103263" y="2968778"/>
                  <a:pt x="4651695" y="3064064"/>
                  <a:pt x="4206951" y="3179220"/>
                </a:cubicBezTo>
                <a:cubicBezTo>
                  <a:pt x="3762207" y="3294376"/>
                  <a:pt x="3183970" y="3565765"/>
                  <a:pt x="2532332" y="3582499"/>
                </a:cubicBezTo>
                <a:cubicBezTo>
                  <a:pt x="1880694" y="3599233"/>
                  <a:pt x="944237" y="3591689"/>
                  <a:pt x="628718" y="3098753"/>
                </a:cubicBezTo>
                <a:cubicBezTo>
                  <a:pt x="132988" y="2481745"/>
                  <a:pt x="-39735" y="2302466"/>
                  <a:pt x="7478" y="1669984"/>
                </a:cubicBezTo>
                <a:cubicBezTo>
                  <a:pt x="96120" y="1140683"/>
                  <a:pt x="199000" y="642541"/>
                  <a:pt x="840070" y="374196"/>
                </a:cubicBezTo>
                <a:cubicBezTo>
                  <a:pt x="1320873" y="172938"/>
                  <a:pt x="2384267" y="1752"/>
                  <a:pt x="3179526" y="13"/>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45718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26AC2D-9BB9-8DF1-B772-1E6E2FB3B95D}"/>
              </a:ext>
            </a:extLst>
          </p:cNvPr>
          <p:cNvSpPr>
            <a:spLocks noGrp="1"/>
          </p:cNvSpPr>
          <p:nvPr>
            <p:ph idx="1"/>
          </p:nvPr>
        </p:nvSpPr>
        <p:spPr>
          <a:xfrm>
            <a:off x="1020726" y="619432"/>
            <a:ext cx="10333074" cy="5297588"/>
          </a:xfrm>
        </p:spPr>
        <p:txBody>
          <a:bodyPr>
            <a:normAutofit/>
          </a:bodyPr>
          <a:lstStyle/>
          <a:p>
            <a:r>
              <a:rPr lang="it-IT" sz="3600" dirty="0"/>
              <a:t>- The metric I use to monitor my work is the </a:t>
            </a:r>
            <a:r>
              <a:rPr lang="it-IT" sz="3600" u="sng" dirty="0"/>
              <a:t>focused hour</a:t>
            </a:r>
            <a:r>
              <a:rPr lang="it-IT" sz="3600" dirty="0"/>
              <a:t> by project and activity type</a:t>
            </a:r>
            <a:endParaRPr lang="it-IT" sz="3600" u="sng" dirty="0"/>
          </a:p>
          <a:p>
            <a:r>
              <a:rPr lang="en-US" sz="3600" dirty="0"/>
              <a:t>- Whenever I start working on something, I make sure I have a task written that tracks it (I find it also good to say to myself: “Now I’m trying to accomplish this”, and has to be something doable in a reasonable amount of time not “writing a paper from scratch to publishable”)</a:t>
            </a:r>
          </a:p>
          <a:p>
            <a:r>
              <a:rPr lang="en-US" sz="3600" dirty="0"/>
              <a:t>- I clock in when I </a:t>
            </a:r>
            <a:r>
              <a:rPr lang="en-US" sz="3600" i="1" dirty="0"/>
              <a:t>really</a:t>
            </a:r>
            <a:r>
              <a:rPr lang="en-US" sz="3600" dirty="0"/>
              <a:t> start working on it, and I clock out when I take a break. This really keeps track of how much I’ve worked. Editing the timestamp is very useful in case I forget (often) and in case I do many small breaks (e.g. I chit chat approx. for 5 minutes during this work slot, so I might reduce the slot by 5 minutes once I clock out)</a:t>
            </a:r>
          </a:p>
          <a:p>
            <a:endParaRPr lang="en-US" sz="3600" dirty="0"/>
          </a:p>
        </p:txBody>
      </p:sp>
    </p:spTree>
    <p:extLst>
      <p:ext uri="{BB962C8B-B14F-4D97-AF65-F5344CB8AC3E}">
        <p14:creationId xmlns:p14="http://schemas.microsoft.com/office/powerpoint/2010/main" val="2907609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989E41-F5E9-83FD-8912-DFAEB13F664E}"/>
              </a:ext>
            </a:extLst>
          </p:cNvPr>
          <p:cNvSpPr>
            <a:spLocks noGrp="1"/>
          </p:cNvSpPr>
          <p:nvPr>
            <p:ph idx="1"/>
          </p:nvPr>
        </p:nvSpPr>
        <p:spPr>
          <a:xfrm>
            <a:off x="929463" y="427703"/>
            <a:ext cx="10333074" cy="6002594"/>
          </a:xfrm>
        </p:spPr>
        <p:txBody>
          <a:bodyPr/>
          <a:lstStyle/>
          <a:p>
            <a:pPr marL="457200" indent="-457200">
              <a:buFontTx/>
              <a:buChar char="-"/>
            </a:pPr>
            <a:r>
              <a:rPr lang="it-IT" dirty="0"/>
              <a:t>Each task can be tagged with the </a:t>
            </a:r>
            <a:r>
              <a:rPr lang="it-IT" u="sng" dirty="0"/>
              <a:t>activity type</a:t>
            </a:r>
            <a:r>
              <a:rPr lang="it-IT" dirty="0"/>
              <a:t>. The ones I use are:</a:t>
            </a:r>
          </a:p>
          <a:p>
            <a:pPr marL="685800" lvl="1" indent="-457200">
              <a:buFontTx/>
              <a:buChar char="-"/>
            </a:pPr>
            <a:r>
              <a:rPr lang="it-IT" dirty="0"/>
              <a:t>#activity/read_paper</a:t>
            </a:r>
          </a:p>
          <a:p>
            <a:pPr marL="685800" lvl="1" indent="-457200">
              <a:buFontTx/>
              <a:buChar char="-"/>
            </a:pPr>
            <a:r>
              <a:rPr lang="it-IT" dirty="0"/>
              <a:t>#activity/meeting</a:t>
            </a:r>
          </a:p>
          <a:p>
            <a:pPr marL="685800" lvl="1" indent="-457200">
              <a:buFontTx/>
              <a:buChar char="-"/>
            </a:pPr>
            <a:r>
              <a:rPr lang="it-IT" dirty="0"/>
              <a:t>#activity/write_paper (used also when I do graphs or look at data)</a:t>
            </a:r>
          </a:p>
          <a:p>
            <a:pPr marL="685800" lvl="1" indent="-457200">
              <a:buFontTx/>
              <a:buChar char="-"/>
            </a:pPr>
            <a:r>
              <a:rPr lang="it-IT" dirty="0"/>
              <a:t>#activity/modelling</a:t>
            </a:r>
          </a:p>
          <a:p>
            <a:pPr marL="685800" lvl="1" indent="-457200">
              <a:buFontTx/>
              <a:buChar char="-"/>
            </a:pPr>
            <a:r>
              <a:rPr lang="en-US" dirty="0"/>
              <a:t>The task can also have no hashtag and be simply a generic task</a:t>
            </a:r>
          </a:p>
          <a:p>
            <a:pPr marL="457200" indent="-457200">
              <a:buFontTx/>
              <a:buChar char="-"/>
            </a:pPr>
            <a:r>
              <a:rPr lang="en-US" dirty="0"/>
              <a:t>The clock query will extract them, and the R script will bin the hours worked also by type</a:t>
            </a:r>
          </a:p>
          <a:p>
            <a:pPr marL="457200" indent="-457200">
              <a:buFontTx/>
              <a:buChar char="-"/>
            </a:pPr>
            <a:r>
              <a:rPr lang="en-US" dirty="0"/>
              <a:t>I have a dummy project where everything that is not project specific falls into (like this presentation)</a:t>
            </a:r>
          </a:p>
          <a:p>
            <a:r>
              <a:rPr lang="en-US" dirty="0"/>
              <a:t>The idea is to categorize everything you do, so you can see </a:t>
            </a:r>
            <a:r>
              <a:rPr lang="en-US" i="1" dirty="0"/>
              <a:t>actually</a:t>
            </a:r>
            <a:r>
              <a:rPr lang="en-US" dirty="0"/>
              <a:t> how much you do in how much time</a:t>
            </a:r>
          </a:p>
          <a:p>
            <a:endParaRPr lang="en-US" dirty="0"/>
          </a:p>
        </p:txBody>
      </p:sp>
    </p:spTree>
    <p:extLst>
      <p:ext uri="{BB962C8B-B14F-4D97-AF65-F5344CB8AC3E}">
        <p14:creationId xmlns:p14="http://schemas.microsoft.com/office/powerpoint/2010/main" val="752647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0DF01A-DAD0-4D16-BEDE-ED085CCC3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2EE1E2D-ECFB-49DE-A025-1F56F4BF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530" y="650821"/>
            <a:ext cx="5675176" cy="5572420"/>
          </a:xfrm>
          <a:custGeom>
            <a:avLst/>
            <a:gdLst>
              <a:gd name="connsiteX0" fmla="*/ 3054021 w 5812746"/>
              <a:gd name="connsiteY0" fmla="*/ 1231 h 5528040"/>
              <a:gd name="connsiteX1" fmla="*/ 3457269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3054021 w 5812746"/>
              <a:gd name="connsiteY0" fmla="*/ 1231 h 5528040"/>
              <a:gd name="connsiteX1" fmla="*/ 3602604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1876138 w 5812746"/>
              <a:gd name="connsiteY0" fmla="*/ 209741 h 5524049"/>
              <a:gd name="connsiteX1" fmla="*/ 3602604 w 5812746"/>
              <a:gd name="connsiteY1" fmla="*/ 22614 h 5524049"/>
              <a:gd name="connsiteX2" fmla="*/ 5044657 w 5812746"/>
              <a:gd name="connsiteY2" fmla="*/ 758360 h 5524049"/>
              <a:gd name="connsiteX3" fmla="*/ 5796943 w 5812746"/>
              <a:gd name="connsiteY3" fmla="*/ 3654515 h 5524049"/>
              <a:gd name="connsiteX4" fmla="*/ 4954141 w 5812746"/>
              <a:gd name="connsiteY4" fmla="*/ 5008749 h 5524049"/>
              <a:gd name="connsiteX5" fmla="*/ 2691747 w 5812746"/>
              <a:gd name="connsiteY5" fmla="*/ 5521887 h 5524049"/>
              <a:gd name="connsiteX6" fmla="*/ 851096 w 5812746"/>
              <a:gd name="connsiteY6" fmla="*/ 4846751 h 5524049"/>
              <a:gd name="connsiteX7" fmla="*/ 140681 w 5812746"/>
              <a:gd name="connsiteY7" fmla="*/ 2641201 h 5524049"/>
              <a:gd name="connsiteX8" fmla="*/ 359594 w 5812746"/>
              <a:gd name="connsiteY8" fmla="*/ 1356858 h 5524049"/>
              <a:gd name="connsiteX9" fmla="*/ 446887 w 5812746"/>
              <a:gd name="connsiteY9" fmla="*/ 998132 h 5524049"/>
              <a:gd name="connsiteX10" fmla="*/ 19774 w 5812746"/>
              <a:gd name="connsiteY10" fmla="*/ 761373 h 5524049"/>
              <a:gd name="connsiteX11" fmla="*/ 1117899 w 5812746"/>
              <a:gd name="connsiteY11" fmla="*/ 428360 h 5524049"/>
              <a:gd name="connsiteX12" fmla="*/ 1876138 w 5812746"/>
              <a:gd name="connsiteY12" fmla="*/ 209741 h 5524049"/>
              <a:gd name="connsiteX0" fmla="*/ 1876138 w 5812746"/>
              <a:gd name="connsiteY0" fmla="*/ 209741 h 5527442"/>
              <a:gd name="connsiteX1" fmla="*/ 3602604 w 5812746"/>
              <a:gd name="connsiteY1" fmla="*/ 22614 h 5527442"/>
              <a:gd name="connsiteX2" fmla="*/ 5044657 w 5812746"/>
              <a:gd name="connsiteY2" fmla="*/ 758360 h 5527442"/>
              <a:gd name="connsiteX3" fmla="*/ 5796943 w 5812746"/>
              <a:gd name="connsiteY3" fmla="*/ 3654515 h 5527442"/>
              <a:gd name="connsiteX4" fmla="*/ 4978741 w 5812746"/>
              <a:gd name="connsiteY4" fmla="*/ 5080951 h 5527442"/>
              <a:gd name="connsiteX5" fmla="*/ 2691747 w 5812746"/>
              <a:gd name="connsiteY5" fmla="*/ 5521887 h 5527442"/>
              <a:gd name="connsiteX6" fmla="*/ 851096 w 5812746"/>
              <a:gd name="connsiteY6" fmla="*/ 4846751 h 5527442"/>
              <a:gd name="connsiteX7" fmla="*/ 140681 w 5812746"/>
              <a:gd name="connsiteY7" fmla="*/ 2641201 h 5527442"/>
              <a:gd name="connsiteX8" fmla="*/ 359594 w 5812746"/>
              <a:gd name="connsiteY8" fmla="*/ 1356858 h 5527442"/>
              <a:gd name="connsiteX9" fmla="*/ 446887 w 5812746"/>
              <a:gd name="connsiteY9" fmla="*/ 998132 h 5527442"/>
              <a:gd name="connsiteX10" fmla="*/ 19774 w 5812746"/>
              <a:gd name="connsiteY10" fmla="*/ 761373 h 5527442"/>
              <a:gd name="connsiteX11" fmla="*/ 1117899 w 5812746"/>
              <a:gd name="connsiteY11" fmla="*/ 428360 h 5527442"/>
              <a:gd name="connsiteX12" fmla="*/ 1876138 w 5812746"/>
              <a:gd name="connsiteY12" fmla="*/ 209741 h 5527442"/>
              <a:gd name="connsiteX0" fmla="*/ 1868107 w 5804715"/>
              <a:gd name="connsiteY0" fmla="*/ 209741 h 5527442"/>
              <a:gd name="connsiteX1" fmla="*/ 3594573 w 5804715"/>
              <a:gd name="connsiteY1" fmla="*/ 22614 h 5527442"/>
              <a:gd name="connsiteX2" fmla="*/ 5036626 w 5804715"/>
              <a:gd name="connsiteY2" fmla="*/ 758360 h 5527442"/>
              <a:gd name="connsiteX3" fmla="*/ 5788912 w 5804715"/>
              <a:gd name="connsiteY3" fmla="*/ 3654515 h 5527442"/>
              <a:gd name="connsiteX4" fmla="*/ 4970710 w 5804715"/>
              <a:gd name="connsiteY4" fmla="*/ 5080951 h 5527442"/>
              <a:gd name="connsiteX5" fmla="*/ 2683716 w 5804715"/>
              <a:gd name="connsiteY5" fmla="*/ 5521887 h 5527442"/>
              <a:gd name="connsiteX6" fmla="*/ 843065 w 5804715"/>
              <a:gd name="connsiteY6" fmla="*/ 4846751 h 5527442"/>
              <a:gd name="connsiteX7" fmla="*/ 132650 w 5804715"/>
              <a:gd name="connsiteY7" fmla="*/ 2641201 h 5527442"/>
              <a:gd name="connsiteX8" fmla="*/ 351563 w 5804715"/>
              <a:gd name="connsiteY8" fmla="*/ 1356858 h 5527442"/>
              <a:gd name="connsiteX9" fmla="*/ 438856 w 5804715"/>
              <a:gd name="connsiteY9" fmla="*/ 998132 h 5527442"/>
              <a:gd name="connsiteX10" fmla="*/ 11743 w 5804715"/>
              <a:gd name="connsiteY10" fmla="*/ 761373 h 5527442"/>
              <a:gd name="connsiteX11" fmla="*/ 1109868 w 5804715"/>
              <a:gd name="connsiteY11" fmla="*/ 428360 h 5527442"/>
              <a:gd name="connsiteX12" fmla="*/ 1868107 w 5804715"/>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948185 w 5808362"/>
              <a:gd name="connsiteY0" fmla="*/ 196960 h 5529615"/>
              <a:gd name="connsiteX1" fmla="*/ 3598220 w 5808362"/>
              <a:gd name="connsiteY1" fmla="*/ 24787 h 5529615"/>
              <a:gd name="connsiteX2" fmla="*/ 5040273 w 5808362"/>
              <a:gd name="connsiteY2" fmla="*/ 760533 h 5529615"/>
              <a:gd name="connsiteX3" fmla="*/ 5792559 w 5808362"/>
              <a:gd name="connsiteY3" fmla="*/ 3656688 h 5529615"/>
              <a:gd name="connsiteX4" fmla="*/ 4974357 w 5808362"/>
              <a:gd name="connsiteY4" fmla="*/ 5083124 h 5529615"/>
              <a:gd name="connsiteX5" fmla="*/ 2687363 w 5808362"/>
              <a:gd name="connsiteY5" fmla="*/ 5524060 h 5529615"/>
              <a:gd name="connsiteX6" fmla="*/ 846712 w 5808362"/>
              <a:gd name="connsiteY6" fmla="*/ 4848924 h 5529615"/>
              <a:gd name="connsiteX7" fmla="*/ 136297 w 5808362"/>
              <a:gd name="connsiteY7" fmla="*/ 2643374 h 5529615"/>
              <a:gd name="connsiteX8" fmla="*/ 355210 w 5808362"/>
              <a:gd name="connsiteY8" fmla="*/ 1359031 h 5529615"/>
              <a:gd name="connsiteX9" fmla="*/ 442503 w 5808362"/>
              <a:gd name="connsiteY9" fmla="*/ 1000305 h 5529615"/>
              <a:gd name="connsiteX10" fmla="*/ 15390 w 5808362"/>
              <a:gd name="connsiteY10" fmla="*/ 763546 h 5529615"/>
              <a:gd name="connsiteX11" fmla="*/ 1113515 w 5808362"/>
              <a:gd name="connsiteY11" fmla="*/ 430533 h 5529615"/>
              <a:gd name="connsiteX12" fmla="*/ 1948185 w 5808362"/>
              <a:gd name="connsiteY12" fmla="*/ 196960 h 5529615"/>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56093 w 5816270"/>
              <a:gd name="connsiteY0" fmla="*/ 203971 h 5536626"/>
              <a:gd name="connsiteX1" fmla="*/ 3606128 w 5816270"/>
              <a:gd name="connsiteY1" fmla="*/ 31798 h 5536626"/>
              <a:gd name="connsiteX2" fmla="*/ 5048181 w 5816270"/>
              <a:gd name="connsiteY2" fmla="*/ 767544 h 5536626"/>
              <a:gd name="connsiteX3" fmla="*/ 5800467 w 5816270"/>
              <a:gd name="connsiteY3" fmla="*/ 3663699 h 5536626"/>
              <a:gd name="connsiteX4" fmla="*/ 4982265 w 5816270"/>
              <a:gd name="connsiteY4" fmla="*/ 5090135 h 5536626"/>
              <a:gd name="connsiteX5" fmla="*/ 2695271 w 5816270"/>
              <a:gd name="connsiteY5" fmla="*/ 5531071 h 5536626"/>
              <a:gd name="connsiteX6" fmla="*/ 854620 w 5816270"/>
              <a:gd name="connsiteY6" fmla="*/ 4855935 h 5536626"/>
              <a:gd name="connsiteX7" fmla="*/ 144205 w 5816270"/>
              <a:gd name="connsiteY7" fmla="*/ 2650385 h 5536626"/>
              <a:gd name="connsiteX8" fmla="*/ 363118 w 5816270"/>
              <a:gd name="connsiteY8" fmla="*/ 1366042 h 5536626"/>
              <a:gd name="connsiteX9" fmla="*/ 450411 w 5816270"/>
              <a:gd name="connsiteY9" fmla="*/ 1007316 h 5536626"/>
              <a:gd name="connsiteX10" fmla="*/ 23298 w 5816270"/>
              <a:gd name="connsiteY10" fmla="*/ 770557 h 5536626"/>
              <a:gd name="connsiteX11" fmla="*/ 1090851 w 5816270"/>
              <a:gd name="connsiteY11" fmla="*/ 482410 h 5536626"/>
              <a:gd name="connsiteX12" fmla="*/ 1956093 w 5816270"/>
              <a:gd name="connsiteY12" fmla="*/ 203971 h 5536626"/>
              <a:gd name="connsiteX0" fmla="*/ 1956093 w 5820396"/>
              <a:gd name="connsiteY0" fmla="*/ 203971 h 5536626"/>
              <a:gd name="connsiteX1" fmla="*/ 3606128 w 5820396"/>
              <a:gd name="connsiteY1" fmla="*/ 31798 h 5536626"/>
              <a:gd name="connsiteX2" fmla="*/ 5048181 w 5820396"/>
              <a:gd name="connsiteY2" fmla="*/ 767544 h 5536626"/>
              <a:gd name="connsiteX3" fmla="*/ 5800467 w 5820396"/>
              <a:gd name="connsiteY3" fmla="*/ 3663699 h 5536626"/>
              <a:gd name="connsiteX4" fmla="*/ 4982265 w 5820396"/>
              <a:gd name="connsiteY4" fmla="*/ 5090135 h 5536626"/>
              <a:gd name="connsiteX5" fmla="*/ 2695271 w 5820396"/>
              <a:gd name="connsiteY5" fmla="*/ 5531071 h 5536626"/>
              <a:gd name="connsiteX6" fmla="*/ 854620 w 5820396"/>
              <a:gd name="connsiteY6" fmla="*/ 4855935 h 5536626"/>
              <a:gd name="connsiteX7" fmla="*/ 144205 w 5820396"/>
              <a:gd name="connsiteY7" fmla="*/ 2650385 h 5536626"/>
              <a:gd name="connsiteX8" fmla="*/ 363118 w 5820396"/>
              <a:gd name="connsiteY8" fmla="*/ 1366042 h 5536626"/>
              <a:gd name="connsiteX9" fmla="*/ 450411 w 5820396"/>
              <a:gd name="connsiteY9" fmla="*/ 1007316 h 5536626"/>
              <a:gd name="connsiteX10" fmla="*/ 23298 w 5820396"/>
              <a:gd name="connsiteY10" fmla="*/ 770557 h 5536626"/>
              <a:gd name="connsiteX11" fmla="*/ 1090851 w 5820396"/>
              <a:gd name="connsiteY11" fmla="*/ 482410 h 5536626"/>
              <a:gd name="connsiteX12" fmla="*/ 1956093 w 5820396"/>
              <a:gd name="connsiteY12" fmla="*/ 203971 h 5536626"/>
              <a:gd name="connsiteX0" fmla="*/ 1956093 w 5823792"/>
              <a:gd name="connsiteY0" fmla="*/ 203971 h 5536626"/>
              <a:gd name="connsiteX1" fmla="*/ 3606128 w 5823792"/>
              <a:gd name="connsiteY1" fmla="*/ 31798 h 5536626"/>
              <a:gd name="connsiteX2" fmla="*/ 5122050 w 5823792"/>
              <a:gd name="connsiteY2" fmla="*/ 767544 h 5536626"/>
              <a:gd name="connsiteX3" fmla="*/ 5800467 w 5823792"/>
              <a:gd name="connsiteY3" fmla="*/ 3663699 h 5536626"/>
              <a:gd name="connsiteX4" fmla="*/ 4982265 w 5823792"/>
              <a:gd name="connsiteY4" fmla="*/ 5090135 h 5536626"/>
              <a:gd name="connsiteX5" fmla="*/ 2695271 w 5823792"/>
              <a:gd name="connsiteY5" fmla="*/ 5531071 h 5536626"/>
              <a:gd name="connsiteX6" fmla="*/ 854620 w 5823792"/>
              <a:gd name="connsiteY6" fmla="*/ 4855935 h 5536626"/>
              <a:gd name="connsiteX7" fmla="*/ 144205 w 5823792"/>
              <a:gd name="connsiteY7" fmla="*/ 2650385 h 5536626"/>
              <a:gd name="connsiteX8" fmla="*/ 363118 w 5823792"/>
              <a:gd name="connsiteY8" fmla="*/ 1366042 h 5536626"/>
              <a:gd name="connsiteX9" fmla="*/ 450411 w 5823792"/>
              <a:gd name="connsiteY9" fmla="*/ 1007316 h 5536626"/>
              <a:gd name="connsiteX10" fmla="*/ 23298 w 5823792"/>
              <a:gd name="connsiteY10" fmla="*/ 770557 h 5536626"/>
              <a:gd name="connsiteX11" fmla="*/ 1090851 w 5823792"/>
              <a:gd name="connsiteY11" fmla="*/ 482410 h 5536626"/>
              <a:gd name="connsiteX12" fmla="*/ 1956093 w 5823792"/>
              <a:gd name="connsiteY12" fmla="*/ 203971 h 5536626"/>
              <a:gd name="connsiteX0" fmla="*/ 1956093 w 5824968"/>
              <a:gd name="connsiteY0" fmla="*/ 203971 h 5536626"/>
              <a:gd name="connsiteX1" fmla="*/ 3606128 w 5824968"/>
              <a:gd name="connsiteY1" fmla="*/ 31798 h 5536626"/>
              <a:gd name="connsiteX2" fmla="*/ 5143156 w 5824968"/>
              <a:gd name="connsiteY2" fmla="*/ 767544 h 5536626"/>
              <a:gd name="connsiteX3" fmla="*/ 5800467 w 5824968"/>
              <a:gd name="connsiteY3" fmla="*/ 3663699 h 5536626"/>
              <a:gd name="connsiteX4" fmla="*/ 4982265 w 5824968"/>
              <a:gd name="connsiteY4" fmla="*/ 5090135 h 5536626"/>
              <a:gd name="connsiteX5" fmla="*/ 2695271 w 5824968"/>
              <a:gd name="connsiteY5" fmla="*/ 5531071 h 5536626"/>
              <a:gd name="connsiteX6" fmla="*/ 854620 w 5824968"/>
              <a:gd name="connsiteY6" fmla="*/ 4855935 h 5536626"/>
              <a:gd name="connsiteX7" fmla="*/ 144205 w 5824968"/>
              <a:gd name="connsiteY7" fmla="*/ 2650385 h 5536626"/>
              <a:gd name="connsiteX8" fmla="*/ 363118 w 5824968"/>
              <a:gd name="connsiteY8" fmla="*/ 1366042 h 5536626"/>
              <a:gd name="connsiteX9" fmla="*/ 450411 w 5824968"/>
              <a:gd name="connsiteY9" fmla="*/ 1007316 h 5536626"/>
              <a:gd name="connsiteX10" fmla="*/ 23298 w 5824968"/>
              <a:gd name="connsiteY10" fmla="*/ 770557 h 5536626"/>
              <a:gd name="connsiteX11" fmla="*/ 1090851 w 5824968"/>
              <a:gd name="connsiteY11" fmla="*/ 482410 h 5536626"/>
              <a:gd name="connsiteX12" fmla="*/ 1956093 w 5824968"/>
              <a:gd name="connsiteY12" fmla="*/ 203971 h 553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24968" h="5536626">
                <a:moveTo>
                  <a:pt x="1956093" y="203971"/>
                </a:moveTo>
                <a:cubicBezTo>
                  <a:pt x="2416071" y="69049"/>
                  <a:pt x="3074951" y="-62131"/>
                  <a:pt x="3606128" y="31798"/>
                </a:cubicBezTo>
                <a:cubicBezTo>
                  <a:pt x="4137305" y="125727"/>
                  <a:pt x="4839706" y="167149"/>
                  <a:pt x="5143156" y="767544"/>
                </a:cubicBezTo>
                <a:cubicBezTo>
                  <a:pt x="5627086" y="1597283"/>
                  <a:pt x="5913211" y="2337425"/>
                  <a:pt x="5800467" y="3663699"/>
                </a:cubicBezTo>
                <a:cubicBezTo>
                  <a:pt x="5666002" y="4275467"/>
                  <a:pt x="5499798" y="4778906"/>
                  <a:pt x="4982265" y="5090135"/>
                </a:cubicBezTo>
                <a:cubicBezTo>
                  <a:pt x="4464732" y="5401364"/>
                  <a:pt x="3383212" y="5570104"/>
                  <a:pt x="2695271" y="5531071"/>
                </a:cubicBezTo>
                <a:cubicBezTo>
                  <a:pt x="2007330" y="5492038"/>
                  <a:pt x="1608792" y="5694368"/>
                  <a:pt x="854620" y="4855935"/>
                </a:cubicBezTo>
                <a:cubicBezTo>
                  <a:pt x="420570" y="4381493"/>
                  <a:pt x="226122" y="3232034"/>
                  <a:pt x="144205" y="2650385"/>
                </a:cubicBezTo>
                <a:cubicBezTo>
                  <a:pt x="62288" y="2068737"/>
                  <a:pt x="190669" y="1906259"/>
                  <a:pt x="363118" y="1366042"/>
                </a:cubicBezTo>
                <a:cubicBezTo>
                  <a:pt x="405188" y="1271625"/>
                  <a:pt x="414881" y="1073979"/>
                  <a:pt x="450411" y="1007316"/>
                </a:cubicBezTo>
                <a:cubicBezTo>
                  <a:pt x="196957" y="697531"/>
                  <a:pt x="-83442" y="858041"/>
                  <a:pt x="23298" y="770557"/>
                </a:cubicBezTo>
                <a:cubicBezTo>
                  <a:pt x="130038" y="683073"/>
                  <a:pt x="441219" y="545955"/>
                  <a:pt x="1090851" y="482410"/>
                </a:cubicBezTo>
                <a:cubicBezTo>
                  <a:pt x="1390577" y="430872"/>
                  <a:pt x="1631276" y="330982"/>
                  <a:pt x="1956093" y="2039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ustomer service man talking happily">
            <a:extLst>
              <a:ext uri="{FF2B5EF4-FFF2-40B4-BE49-F238E27FC236}">
                <a16:creationId xmlns:a16="http://schemas.microsoft.com/office/drawing/2014/main" id="{939D493B-55C3-AFDD-25D8-0D604FFDB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335" y="436806"/>
            <a:ext cx="3042233" cy="5878707"/>
          </a:xfrm>
          <a:prstGeom prst="rect">
            <a:avLst/>
          </a:prstGeom>
        </p:spPr>
      </p:pic>
      <p:sp>
        <p:nvSpPr>
          <p:cNvPr id="3" name="Content Placeholder 2">
            <a:extLst>
              <a:ext uri="{FF2B5EF4-FFF2-40B4-BE49-F238E27FC236}">
                <a16:creationId xmlns:a16="http://schemas.microsoft.com/office/drawing/2014/main" id="{788FACCB-0C93-863E-A03B-2377B60CDA11}"/>
              </a:ext>
            </a:extLst>
          </p:cNvPr>
          <p:cNvSpPr>
            <a:spLocks noGrp="1"/>
          </p:cNvSpPr>
          <p:nvPr>
            <p:ph idx="1"/>
          </p:nvPr>
        </p:nvSpPr>
        <p:spPr>
          <a:xfrm>
            <a:off x="7018639" y="1403682"/>
            <a:ext cx="4241314" cy="4153280"/>
          </a:xfrm>
        </p:spPr>
        <p:txBody>
          <a:bodyPr>
            <a:normAutofit fontScale="92500" lnSpcReduction="10000"/>
          </a:bodyPr>
          <a:lstStyle/>
          <a:p>
            <a:pPr algn="ctr"/>
            <a:r>
              <a:rPr lang="it-IT" sz="3900" dirty="0"/>
              <a:t>I hope this presentation was interesting, you can take inspiration from here and build the system that works the best for you</a:t>
            </a:r>
          </a:p>
          <a:p>
            <a:pPr algn="ctr"/>
            <a:r>
              <a:rPr lang="it-IT" sz="3900" dirty="0"/>
              <a:t>Hopefully I made it a bit easier to start!</a:t>
            </a:r>
          </a:p>
          <a:p>
            <a:pPr algn="ctr"/>
            <a:r>
              <a:rPr lang="it-IT" sz="3900" u="sng" dirty="0"/>
              <a:t>Questions?</a:t>
            </a:r>
            <a:endParaRPr lang="en-US" u="sng" dirty="0"/>
          </a:p>
        </p:txBody>
      </p:sp>
      <p:sp>
        <p:nvSpPr>
          <p:cNvPr id="14" name="Freeform: Shape 13">
            <a:extLst>
              <a:ext uri="{FF2B5EF4-FFF2-40B4-BE49-F238E27FC236}">
                <a16:creationId xmlns:a16="http://schemas.microsoft.com/office/drawing/2014/main" id="{D79121EC-981A-4EB2-B42E-58FA5B2FF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2704" y="694112"/>
            <a:ext cx="5675176" cy="5572420"/>
          </a:xfrm>
          <a:custGeom>
            <a:avLst/>
            <a:gdLst>
              <a:gd name="connsiteX0" fmla="*/ 3054021 w 5812746"/>
              <a:gd name="connsiteY0" fmla="*/ 1231 h 5528040"/>
              <a:gd name="connsiteX1" fmla="*/ 3457269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3054021 w 5812746"/>
              <a:gd name="connsiteY0" fmla="*/ 1231 h 5528040"/>
              <a:gd name="connsiteX1" fmla="*/ 3602604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1876138 w 5812746"/>
              <a:gd name="connsiteY0" fmla="*/ 209741 h 5524049"/>
              <a:gd name="connsiteX1" fmla="*/ 3602604 w 5812746"/>
              <a:gd name="connsiteY1" fmla="*/ 22614 h 5524049"/>
              <a:gd name="connsiteX2" fmla="*/ 5044657 w 5812746"/>
              <a:gd name="connsiteY2" fmla="*/ 758360 h 5524049"/>
              <a:gd name="connsiteX3" fmla="*/ 5796943 w 5812746"/>
              <a:gd name="connsiteY3" fmla="*/ 3654515 h 5524049"/>
              <a:gd name="connsiteX4" fmla="*/ 4954141 w 5812746"/>
              <a:gd name="connsiteY4" fmla="*/ 5008749 h 5524049"/>
              <a:gd name="connsiteX5" fmla="*/ 2691747 w 5812746"/>
              <a:gd name="connsiteY5" fmla="*/ 5521887 h 5524049"/>
              <a:gd name="connsiteX6" fmla="*/ 851096 w 5812746"/>
              <a:gd name="connsiteY6" fmla="*/ 4846751 h 5524049"/>
              <a:gd name="connsiteX7" fmla="*/ 140681 w 5812746"/>
              <a:gd name="connsiteY7" fmla="*/ 2641201 h 5524049"/>
              <a:gd name="connsiteX8" fmla="*/ 359594 w 5812746"/>
              <a:gd name="connsiteY8" fmla="*/ 1356858 h 5524049"/>
              <a:gd name="connsiteX9" fmla="*/ 446887 w 5812746"/>
              <a:gd name="connsiteY9" fmla="*/ 998132 h 5524049"/>
              <a:gd name="connsiteX10" fmla="*/ 19774 w 5812746"/>
              <a:gd name="connsiteY10" fmla="*/ 761373 h 5524049"/>
              <a:gd name="connsiteX11" fmla="*/ 1117899 w 5812746"/>
              <a:gd name="connsiteY11" fmla="*/ 428360 h 5524049"/>
              <a:gd name="connsiteX12" fmla="*/ 1876138 w 5812746"/>
              <a:gd name="connsiteY12" fmla="*/ 209741 h 5524049"/>
              <a:gd name="connsiteX0" fmla="*/ 1876138 w 5812746"/>
              <a:gd name="connsiteY0" fmla="*/ 209741 h 5527442"/>
              <a:gd name="connsiteX1" fmla="*/ 3602604 w 5812746"/>
              <a:gd name="connsiteY1" fmla="*/ 22614 h 5527442"/>
              <a:gd name="connsiteX2" fmla="*/ 5044657 w 5812746"/>
              <a:gd name="connsiteY2" fmla="*/ 758360 h 5527442"/>
              <a:gd name="connsiteX3" fmla="*/ 5796943 w 5812746"/>
              <a:gd name="connsiteY3" fmla="*/ 3654515 h 5527442"/>
              <a:gd name="connsiteX4" fmla="*/ 4978741 w 5812746"/>
              <a:gd name="connsiteY4" fmla="*/ 5080951 h 5527442"/>
              <a:gd name="connsiteX5" fmla="*/ 2691747 w 5812746"/>
              <a:gd name="connsiteY5" fmla="*/ 5521887 h 5527442"/>
              <a:gd name="connsiteX6" fmla="*/ 851096 w 5812746"/>
              <a:gd name="connsiteY6" fmla="*/ 4846751 h 5527442"/>
              <a:gd name="connsiteX7" fmla="*/ 140681 w 5812746"/>
              <a:gd name="connsiteY7" fmla="*/ 2641201 h 5527442"/>
              <a:gd name="connsiteX8" fmla="*/ 359594 w 5812746"/>
              <a:gd name="connsiteY8" fmla="*/ 1356858 h 5527442"/>
              <a:gd name="connsiteX9" fmla="*/ 446887 w 5812746"/>
              <a:gd name="connsiteY9" fmla="*/ 998132 h 5527442"/>
              <a:gd name="connsiteX10" fmla="*/ 19774 w 5812746"/>
              <a:gd name="connsiteY10" fmla="*/ 761373 h 5527442"/>
              <a:gd name="connsiteX11" fmla="*/ 1117899 w 5812746"/>
              <a:gd name="connsiteY11" fmla="*/ 428360 h 5527442"/>
              <a:gd name="connsiteX12" fmla="*/ 1876138 w 5812746"/>
              <a:gd name="connsiteY12" fmla="*/ 209741 h 5527442"/>
              <a:gd name="connsiteX0" fmla="*/ 1868107 w 5804715"/>
              <a:gd name="connsiteY0" fmla="*/ 209741 h 5527442"/>
              <a:gd name="connsiteX1" fmla="*/ 3594573 w 5804715"/>
              <a:gd name="connsiteY1" fmla="*/ 22614 h 5527442"/>
              <a:gd name="connsiteX2" fmla="*/ 5036626 w 5804715"/>
              <a:gd name="connsiteY2" fmla="*/ 758360 h 5527442"/>
              <a:gd name="connsiteX3" fmla="*/ 5788912 w 5804715"/>
              <a:gd name="connsiteY3" fmla="*/ 3654515 h 5527442"/>
              <a:gd name="connsiteX4" fmla="*/ 4970710 w 5804715"/>
              <a:gd name="connsiteY4" fmla="*/ 5080951 h 5527442"/>
              <a:gd name="connsiteX5" fmla="*/ 2683716 w 5804715"/>
              <a:gd name="connsiteY5" fmla="*/ 5521887 h 5527442"/>
              <a:gd name="connsiteX6" fmla="*/ 843065 w 5804715"/>
              <a:gd name="connsiteY6" fmla="*/ 4846751 h 5527442"/>
              <a:gd name="connsiteX7" fmla="*/ 132650 w 5804715"/>
              <a:gd name="connsiteY7" fmla="*/ 2641201 h 5527442"/>
              <a:gd name="connsiteX8" fmla="*/ 351563 w 5804715"/>
              <a:gd name="connsiteY8" fmla="*/ 1356858 h 5527442"/>
              <a:gd name="connsiteX9" fmla="*/ 438856 w 5804715"/>
              <a:gd name="connsiteY9" fmla="*/ 998132 h 5527442"/>
              <a:gd name="connsiteX10" fmla="*/ 11743 w 5804715"/>
              <a:gd name="connsiteY10" fmla="*/ 761373 h 5527442"/>
              <a:gd name="connsiteX11" fmla="*/ 1109868 w 5804715"/>
              <a:gd name="connsiteY11" fmla="*/ 428360 h 5527442"/>
              <a:gd name="connsiteX12" fmla="*/ 1868107 w 5804715"/>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948185 w 5808362"/>
              <a:gd name="connsiteY0" fmla="*/ 196960 h 5529615"/>
              <a:gd name="connsiteX1" fmla="*/ 3598220 w 5808362"/>
              <a:gd name="connsiteY1" fmla="*/ 24787 h 5529615"/>
              <a:gd name="connsiteX2" fmla="*/ 5040273 w 5808362"/>
              <a:gd name="connsiteY2" fmla="*/ 760533 h 5529615"/>
              <a:gd name="connsiteX3" fmla="*/ 5792559 w 5808362"/>
              <a:gd name="connsiteY3" fmla="*/ 3656688 h 5529615"/>
              <a:gd name="connsiteX4" fmla="*/ 4974357 w 5808362"/>
              <a:gd name="connsiteY4" fmla="*/ 5083124 h 5529615"/>
              <a:gd name="connsiteX5" fmla="*/ 2687363 w 5808362"/>
              <a:gd name="connsiteY5" fmla="*/ 5524060 h 5529615"/>
              <a:gd name="connsiteX6" fmla="*/ 846712 w 5808362"/>
              <a:gd name="connsiteY6" fmla="*/ 4848924 h 5529615"/>
              <a:gd name="connsiteX7" fmla="*/ 136297 w 5808362"/>
              <a:gd name="connsiteY7" fmla="*/ 2643374 h 5529615"/>
              <a:gd name="connsiteX8" fmla="*/ 355210 w 5808362"/>
              <a:gd name="connsiteY8" fmla="*/ 1359031 h 5529615"/>
              <a:gd name="connsiteX9" fmla="*/ 442503 w 5808362"/>
              <a:gd name="connsiteY9" fmla="*/ 1000305 h 5529615"/>
              <a:gd name="connsiteX10" fmla="*/ 15390 w 5808362"/>
              <a:gd name="connsiteY10" fmla="*/ 763546 h 5529615"/>
              <a:gd name="connsiteX11" fmla="*/ 1113515 w 5808362"/>
              <a:gd name="connsiteY11" fmla="*/ 430533 h 5529615"/>
              <a:gd name="connsiteX12" fmla="*/ 1948185 w 5808362"/>
              <a:gd name="connsiteY12" fmla="*/ 196960 h 5529615"/>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56093 w 5816270"/>
              <a:gd name="connsiteY0" fmla="*/ 203971 h 5536626"/>
              <a:gd name="connsiteX1" fmla="*/ 3606128 w 5816270"/>
              <a:gd name="connsiteY1" fmla="*/ 31798 h 5536626"/>
              <a:gd name="connsiteX2" fmla="*/ 5048181 w 5816270"/>
              <a:gd name="connsiteY2" fmla="*/ 767544 h 5536626"/>
              <a:gd name="connsiteX3" fmla="*/ 5800467 w 5816270"/>
              <a:gd name="connsiteY3" fmla="*/ 3663699 h 5536626"/>
              <a:gd name="connsiteX4" fmla="*/ 4982265 w 5816270"/>
              <a:gd name="connsiteY4" fmla="*/ 5090135 h 5536626"/>
              <a:gd name="connsiteX5" fmla="*/ 2695271 w 5816270"/>
              <a:gd name="connsiteY5" fmla="*/ 5531071 h 5536626"/>
              <a:gd name="connsiteX6" fmla="*/ 854620 w 5816270"/>
              <a:gd name="connsiteY6" fmla="*/ 4855935 h 5536626"/>
              <a:gd name="connsiteX7" fmla="*/ 144205 w 5816270"/>
              <a:gd name="connsiteY7" fmla="*/ 2650385 h 5536626"/>
              <a:gd name="connsiteX8" fmla="*/ 363118 w 5816270"/>
              <a:gd name="connsiteY8" fmla="*/ 1366042 h 5536626"/>
              <a:gd name="connsiteX9" fmla="*/ 450411 w 5816270"/>
              <a:gd name="connsiteY9" fmla="*/ 1007316 h 5536626"/>
              <a:gd name="connsiteX10" fmla="*/ 23298 w 5816270"/>
              <a:gd name="connsiteY10" fmla="*/ 770557 h 5536626"/>
              <a:gd name="connsiteX11" fmla="*/ 1090851 w 5816270"/>
              <a:gd name="connsiteY11" fmla="*/ 482410 h 5536626"/>
              <a:gd name="connsiteX12" fmla="*/ 1956093 w 5816270"/>
              <a:gd name="connsiteY12" fmla="*/ 203971 h 5536626"/>
              <a:gd name="connsiteX0" fmla="*/ 1956093 w 5820396"/>
              <a:gd name="connsiteY0" fmla="*/ 203971 h 5536626"/>
              <a:gd name="connsiteX1" fmla="*/ 3606128 w 5820396"/>
              <a:gd name="connsiteY1" fmla="*/ 31798 h 5536626"/>
              <a:gd name="connsiteX2" fmla="*/ 5048181 w 5820396"/>
              <a:gd name="connsiteY2" fmla="*/ 767544 h 5536626"/>
              <a:gd name="connsiteX3" fmla="*/ 5800467 w 5820396"/>
              <a:gd name="connsiteY3" fmla="*/ 3663699 h 5536626"/>
              <a:gd name="connsiteX4" fmla="*/ 4982265 w 5820396"/>
              <a:gd name="connsiteY4" fmla="*/ 5090135 h 5536626"/>
              <a:gd name="connsiteX5" fmla="*/ 2695271 w 5820396"/>
              <a:gd name="connsiteY5" fmla="*/ 5531071 h 5536626"/>
              <a:gd name="connsiteX6" fmla="*/ 854620 w 5820396"/>
              <a:gd name="connsiteY6" fmla="*/ 4855935 h 5536626"/>
              <a:gd name="connsiteX7" fmla="*/ 144205 w 5820396"/>
              <a:gd name="connsiteY7" fmla="*/ 2650385 h 5536626"/>
              <a:gd name="connsiteX8" fmla="*/ 363118 w 5820396"/>
              <a:gd name="connsiteY8" fmla="*/ 1366042 h 5536626"/>
              <a:gd name="connsiteX9" fmla="*/ 450411 w 5820396"/>
              <a:gd name="connsiteY9" fmla="*/ 1007316 h 5536626"/>
              <a:gd name="connsiteX10" fmla="*/ 23298 w 5820396"/>
              <a:gd name="connsiteY10" fmla="*/ 770557 h 5536626"/>
              <a:gd name="connsiteX11" fmla="*/ 1090851 w 5820396"/>
              <a:gd name="connsiteY11" fmla="*/ 482410 h 5536626"/>
              <a:gd name="connsiteX12" fmla="*/ 1956093 w 5820396"/>
              <a:gd name="connsiteY12" fmla="*/ 203971 h 5536626"/>
              <a:gd name="connsiteX0" fmla="*/ 1956093 w 5823792"/>
              <a:gd name="connsiteY0" fmla="*/ 203971 h 5536626"/>
              <a:gd name="connsiteX1" fmla="*/ 3606128 w 5823792"/>
              <a:gd name="connsiteY1" fmla="*/ 31798 h 5536626"/>
              <a:gd name="connsiteX2" fmla="*/ 5122050 w 5823792"/>
              <a:gd name="connsiteY2" fmla="*/ 767544 h 5536626"/>
              <a:gd name="connsiteX3" fmla="*/ 5800467 w 5823792"/>
              <a:gd name="connsiteY3" fmla="*/ 3663699 h 5536626"/>
              <a:gd name="connsiteX4" fmla="*/ 4982265 w 5823792"/>
              <a:gd name="connsiteY4" fmla="*/ 5090135 h 5536626"/>
              <a:gd name="connsiteX5" fmla="*/ 2695271 w 5823792"/>
              <a:gd name="connsiteY5" fmla="*/ 5531071 h 5536626"/>
              <a:gd name="connsiteX6" fmla="*/ 854620 w 5823792"/>
              <a:gd name="connsiteY6" fmla="*/ 4855935 h 5536626"/>
              <a:gd name="connsiteX7" fmla="*/ 144205 w 5823792"/>
              <a:gd name="connsiteY7" fmla="*/ 2650385 h 5536626"/>
              <a:gd name="connsiteX8" fmla="*/ 363118 w 5823792"/>
              <a:gd name="connsiteY8" fmla="*/ 1366042 h 5536626"/>
              <a:gd name="connsiteX9" fmla="*/ 450411 w 5823792"/>
              <a:gd name="connsiteY9" fmla="*/ 1007316 h 5536626"/>
              <a:gd name="connsiteX10" fmla="*/ 23298 w 5823792"/>
              <a:gd name="connsiteY10" fmla="*/ 770557 h 5536626"/>
              <a:gd name="connsiteX11" fmla="*/ 1090851 w 5823792"/>
              <a:gd name="connsiteY11" fmla="*/ 482410 h 5536626"/>
              <a:gd name="connsiteX12" fmla="*/ 1956093 w 5823792"/>
              <a:gd name="connsiteY12" fmla="*/ 203971 h 5536626"/>
              <a:gd name="connsiteX0" fmla="*/ 1956093 w 5824968"/>
              <a:gd name="connsiteY0" fmla="*/ 203971 h 5536626"/>
              <a:gd name="connsiteX1" fmla="*/ 3606128 w 5824968"/>
              <a:gd name="connsiteY1" fmla="*/ 31798 h 5536626"/>
              <a:gd name="connsiteX2" fmla="*/ 5143156 w 5824968"/>
              <a:gd name="connsiteY2" fmla="*/ 767544 h 5536626"/>
              <a:gd name="connsiteX3" fmla="*/ 5800467 w 5824968"/>
              <a:gd name="connsiteY3" fmla="*/ 3663699 h 5536626"/>
              <a:gd name="connsiteX4" fmla="*/ 4982265 w 5824968"/>
              <a:gd name="connsiteY4" fmla="*/ 5090135 h 5536626"/>
              <a:gd name="connsiteX5" fmla="*/ 2695271 w 5824968"/>
              <a:gd name="connsiteY5" fmla="*/ 5531071 h 5536626"/>
              <a:gd name="connsiteX6" fmla="*/ 854620 w 5824968"/>
              <a:gd name="connsiteY6" fmla="*/ 4855935 h 5536626"/>
              <a:gd name="connsiteX7" fmla="*/ 144205 w 5824968"/>
              <a:gd name="connsiteY7" fmla="*/ 2650385 h 5536626"/>
              <a:gd name="connsiteX8" fmla="*/ 363118 w 5824968"/>
              <a:gd name="connsiteY8" fmla="*/ 1366042 h 5536626"/>
              <a:gd name="connsiteX9" fmla="*/ 450411 w 5824968"/>
              <a:gd name="connsiteY9" fmla="*/ 1007316 h 5536626"/>
              <a:gd name="connsiteX10" fmla="*/ 23298 w 5824968"/>
              <a:gd name="connsiteY10" fmla="*/ 770557 h 5536626"/>
              <a:gd name="connsiteX11" fmla="*/ 1090851 w 5824968"/>
              <a:gd name="connsiteY11" fmla="*/ 482410 h 5536626"/>
              <a:gd name="connsiteX12" fmla="*/ 1956093 w 5824968"/>
              <a:gd name="connsiteY12" fmla="*/ 203971 h 553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24968" h="5536626">
                <a:moveTo>
                  <a:pt x="1956093" y="203971"/>
                </a:moveTo>
                <a:cubicBezTo>
                  <a:pt x="2416071" y="69049"/>
                  <a:pt x="3074951" y="-62131"/>
                  <a:pt x="3606128" y="31798"/>
                </a:cubicBezTo>
                <a:cubicBezTo>
                  <a:pt x="4137305" y="125727"/>
                  <a:pt x="4839706" y="167149"/>
                  <a:pt x="5143156" y="767544"/>
                </a:cubicBezTo>
                <a:cubicBezTo>
                  <a:pt x="5627086" y="1597283"/>
                  <a:pt x="5913211" y="2337425"/>
                  <a:pt x="5800467" y="3663699"/>
                </a:cubicBezTo>
                <a:cubicBezTo>
                  <a:pt x="5666002" y="4275467"/>
                  <a:pt x="5499798" y="4778906"/>
                  <a:pt x="4982265" y="5090135"/>
                </a:cubicBezTo>
                <a:cubicBezTo>
                  <a:pt x="4464732" y="5401364"/>
                  <a:pt x="3383212" y="5570104"/>
                  <a:pt x="2695271" y="5531071"/>
                </a:cubicBezTo>
                <a:cubicBezTo>
                  <a:pt x="2007330" y="5492038"/>
                  <a:pt x="1608792" y="5694368"/>
                  <a:pt x="854620" y="4855935"/>
                </a:cubicBezTo>
                <a:cubicBezTo>
                  <a:pt x="420570" y="4381493"/>
                  <a:pt x="226122" y="3232034"/>
                  <a:pt x="144205" y="2650385"/>
                </a:cubicBezTo>
                <a:cubicBezTo>
                  <a:pt x="62288" y="2068737"/>
                  <a:pt x="190669" y="1906259"/>
                  <a:pt x="363118" y="1366042"/>
                </a:cubicBezTo>
                <a:cubicBezTo>
                  <a:pt x="405188" y="1271625"/>
                  <a:pt x="414881" y="1073979"/>
                  <a:pt x="450411" y="1007316"/>
                </a:cubicBezTo>
                <a:cubicBezTo>
                  <a:pt x="196957" y="697531"/>
                  <a:pt x="-83442" y="858041"/>
                  <a:pt x="23298" y="770557"/>
                </a:cubicBezTo>
                <a:cubicBezTo>
                  <a:pt x="130038" y="683073"/>
                  <a:pt x="441219" y="545955"/>
                  <a:pt x="1090851" y="482410"/>
                </a:cubicBezTo>
                <a:cubicBezTo>
                  <a:pt x="1390577" y="430872"/>
                  <a:pt x="1631276" y="330982"/>
                  <a:pt x="1956093" y="203971"/>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59690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2A96188-384C-4341-9EEB-967A9341C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80331C3-DDF5-48A9-8947-D71EAAFFA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759171" y="-127077"/>
            <a:ext cx="6053827" cy="694864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solidFill>
            <a:schemeClr val="bg1"/>
          </a:solidFill>
          <a:ln w="19050" cap="flat">
            <a:noFill/>
            <a:prstDash val="solid"/>
            <a:miter/>
          </a:ln>
        </p:spPr>
        <p:txBody>
          <a:bodyPr wrap="square" rtlCol="0" anchor="ctr">
            <a:noAutofit/>
          </a:bodyPr>
          <a:lstStyle/>
          <a:p>
            <a:endParaRPr lang="en-US"/>
          </a:p>
        </p:txBody>
      </p:sp>
      <p:sp>
        <p:nvSpPr>
          <p:cNvPr id="9" name="Content Placeholder 8">
            <a:extLst>
              <a:ext uri="{FF2B5EF4-FFF2-40B4-BE49-F238E27FC236}">
                <a16:creationId xmlns:a16="http://schemas.microsoft.com/office/drawing/2014/main" id="{D4AEE45B-B7B3-B0DD-C9D0-B70BCAD30A7A}"/>
              </a:ext>
            </a:extLst>
          </p:cNvPr>
          <p:cNvSpPr>
            <a:spLocks noGrp="1"/>
          </p:cNvSpPr>
          <p:nvPr>
            <p:ph idx="1"/>
          </p:nvPr>
        </p:nvSpPr>
        <p:spPr>
          <a:xfrm>
            <a:off x="1014546" y="1636622"/>
            <a:ext cx="5218487" cy="3652212"/>
          </a:xfrm>
        </p:spPr>
        <p:txBody>
          <a:bodyPr>
            <a:normAutofit/>
          </a:bodyPr>
          <a:lstStyle/>
          <a:p>
            <a:pPr algn="ctr"/>
            <a:r>
              <a:rPr lang="it-IT" sz="5400" dirty="0"/>
              <a:t>I’ve started by myself but I have a headache! There are two many options!</a:t>
            </a:r>
            <a:endParaRPr lang="en-US" sz="5400" dirty="0"/>
          </a:p>
        </p:txBody>
      </p:sp>
      <p:pic>
        <p:nvPicPr>
          <p:cNvPr id="5" name="Content Placeholder 4" descr="Businessman hand on forehead">
            <a:extLst>
              <a:ext uri="{FF2B5EF4-FFF2-40B4-BE49-F238E27FC236}">
                <a16:creationId xmlns:a16="http://schemas.microsoft.com/office/drawing/2014/main" id="{FA129F7A-FB7F-784F-28AF-70F280F52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245" y="548673"/>
            <a:ext cx="2117039" cy="5760654"/>
          </a:xfrm>
          <a:prstGeom prst="rect">
            <a:avLst/>
          </a:prstGeom>
        </p:spPr>
      </p:pic>
      <p:sp>
        <p:nvSpPr>
          <p:cNvPr id="16" name="Freeform: Shape 15">
            <a:extLst>
              <a:ext uri="{FF2B5EF4-FFF2-40B4-BE49-F238E27FC236}">
                <a16:creationId xmlns:a16="http://schemas.microsoft.com/office/drawing/2014/main" id="{C535A640-1948-4AFD-A0B7-19AFDA955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806735" y="-157114"/>
            <a:ext cx="6053827" cy="694864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noFill/>
          <a:ln w="19050" cap="flat">
            <a:solidFill>
              <a:schemeClr val="tx1"/>
            </a:solid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1282279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9F6AA32-13C2-415E-B4CB-5A6D2336A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ustomer service man hands on waist">
            <a:extLst>
              <a:ext uri="{FF2B5EF4-FFF2-40B4-BE49-F238E27FC236}">
                <a16:creationId xmlns:a16="http://schemas.microsoft.com/office/drawing/2014/main" id="{FA6DC652-C82A-040B-AD90-76D449249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577" y="961000"/>
            <a:ext cx="3489768" cy="5366228"/>
          </a:xfrm>
          <a:prstGeom prst="rect">
            <a:avLst/>
          </a:prstGeom>
        </p:spPr>
      </p:pic>
    </p:spTree>
    <p:extLst>
      <p:ext uri="{BB962C8B-B14F-4D97-AF65-F5344CB8AC3E}">
        <p14:creationId xmlns:p14="http://schemas.microsoft.com/office/powerpoint/2010/main" val="307213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0DF01A-DAD0-4D16-BEDE-ED085CCC3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2EE1E2D-ECFB-49DE-A025-1F56F4BF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530" y="650821"/>
            <a:ext cx="5675176" cy="5572420"/>
          </a:xfrm>
          <a:custGeom>
            <a:avLst/>
            <a:gdLst>
              <a:gd name="connsiteX0" fmla="*/ 3054021 w 5812746"/>
              <a:gd name="connsiteY0" fmla="*/ 1231 h 5528040"/>
              <a:gd name="connsiteX1" fmla="*/ 3457269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3054021 w 5812746"/>
              <a:gd name="connsiteY0" fmla="*/ 1231 h 5528040"/>
              <a:gd name="connsiteX1" fmla="*/ 3602604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1876138 w 5812746"/>
              <a:gd name="connsiteY0" fmla="*/ 209741 h 5524049"/>
              <a:gd name="connsiteX1" fmla="*/ 3602604 w 5812746"/>
              <a:gd name="connsiteY1" fmla="*/ 22614 h 5524049"/>
              <a:gd name="connsiteX2" fmla="*/ 5044657 w 5812746"/>
              <a:gd name="connsiteY2" fmla="*/ 758360 h 5524049"/>
              <a:gd name="connsiteX3" fmla="*/ 5796943 w 5812746"/>
              <a:gd name="connsiteY3" fmla="*/ 3654515 h 5524049"/>
              <a:gd name="connsiteX4" fmla="*/ 4954141 w 5812746"/>
              <a:gd name="connsiteY4" fmla="*/ 5008749 h 5524049"/>
              <a:gd name="connsiteX5" fmla="*/ 2691747 w 5812746"/>
              <a:gd name="connsiteY5" fmla="*/ 5521887 h 5524049"/>
              <a:gd name="connsiteX6" fmla="*/ 851096 w 5812746"/>
              <a:gd name="connsiteY6" fmla="*/ 4846751 h 5524049"/>
              <a:gd name="connsiteX7" fmla="*/ 140681 w 5812746"/>
              <a:gd name="connsiteY7" fmla="*/ 2641201 h 5524049"/>
              <a:gd name="connsiteX8" fmla="*/ 359594 w 5812746"/>
              <a:gd name="connsiteY8" fmla="*/ 1356858 h 5524049"/>
              <a:gd name="connsiteX9" fmla="*/ 446887 w 5812746"/>
              <a:gd name="connsiteY9" fmla="*/ 998132 h 5524049"/>
              <a:gd name="connsiteX10" fmla="*/ 19774 w 5812746"/>
              <a:gd name="connsiteY10" fmla="*/ 761373 h 5524049"/>
              <a:gd name="connsiteX11" fmla="*/ 1117899 w 5812746"/>
              <a:gd name="connsiteY11" fmla="*/ 428360 h 5524049"/>
              <a:gd name="connsiteX12" fmla="*/ 1876138 w 5812746"/>
              <a:gd name="connsiteY12" fmla="*/ 209741 h 5524049"/>
              <a:gd name="connsiteX0" fmla="*/ 1876138 w 5812746"/>
              <a:gd name="connsiteY0" fmla="*/ 209741 h 5527442"/>
              <a:gd name="connsiteX1" fmla="*/ 3602604 w 5812746"/>
              <a:gd name="connsiteY1" fmla="*/ 22614 h 5527442"/>
              <a:gd name="connsiteX2" fmla="*/ 5044657 w 5812746"/>
              <a:gd name="connsiteY2" fmla="*/ 758360 h 5527442"/>
              <a:gd name="connsiteX3" fmla="*/ 5796943 w 5812746"/>
              <a:gd name="connsiteY3" fmla="*/ 3654515 h 5527442"/>
              <a:gd name="connsiteX4" fmla="*/ 4978741 w 5812746"/>
              <a:gd name="connsiteY4" fmla="*/ 5080951 h 5527442"/>
              <a:gd name="connsiteX5" fmla="*/ 2691747 w 5812746"/>
              <a:gd name="connsiteY5" fmla="*/ 5521887 h 5527442"/>
              <a:gd name="connsiteX6" fmla="*/ 851096 w 5812746"/>
              <a:gd name="connsiteY6" fmla="*/ 4846751 h 5527442"/>
              <a:gd name="connsiteX7" fmla="*/ 140681 w 5812746"/>
              <a:gd name="connsiteY7" fmla="*/ 2641201 h 5527442"/>
              <a:gd name="connsiteX8" fmla="*/ 359594 w 5812746"/>
              <a:gd name="connsiteY8" fmla="*/ 1356858 h 5527442"/>
              <a:gd name="connsiteX9" fmla="*/ 446887 w 5812746"/>
              <a:gd name="connsiteY9" fmla="*/ 998132 h 5527442"/>
              <a:gd name="connsiteX10" fmla="*/ 19774 w 5812746"/>
              <a:gd name="connsiteY10" fmla="*/ 761373 h 5527442"/>
              <a:gd name="connsiteX11" fmla="*/ 1117899 w 5812746"/>
              <a:gd name="connsiteY11" fmla="*/ 428360 h 5527442"/>
              <a:gd name="connsiteX12" fmla="*/ 1876138 w 5812746"/>
              <a:gd name="connsiteY12" fmla="*/ 209741 h 5527442"/>
              <a:gd name="connsiteX0" fmla="*/ 1868107 w 5804715"/>
              <a:gd name="connsiteY0" fmla="*/ 209741 h 5527442"/>
              <a:gd name="connsiteX1" fmla="*/ 3594573 w 5804715"/>
              <a:gd name="connsiteY1" fmla="*/ 22614 h 5527442"/>
              <a:gd name="connsiteX2" fmla="*/ 5036626 w 5804715"/>
              <a:gd name="connsiteY2" fmla="*/ 758360 h 5527442"/>
              <a:gd name="connsiteX3" fmla="*/ 5788912 w 5804715"/>
              <a:gd name="connsiteY3" fmla="*/ 3654515 h 5527442"/>
              <a:gd name="connsiteX4" fmla="*/ 4970710 w 5804715"/>
              <a:gd name="connsiteY4" fmla="*/ 5080951 h 5527442"/>
              <a:gd name="connsiteX5" fmla="*/ 2683716 w 5804715"/>
              <a:gd name="connsiteY5" fmla="*/ 5521887 h 5527442"/>
              <a:gd name="connsiteX6" fmla="*/ 843065 w 5804715"/>
              <a:gd name="connsiteY6" fmla="*/ 4846751 h 5527442"/>
              <a:gd name="connsiteX7" fmla="*/ 132650 w 5804715"/>
              <a:gd name="connsiteY7" fmla="*/ 2641201 h 5527442"/>
              <a:gd name="connsiteX8" fmla="*/ 351563 w 5804715"/>
              <a:gd name="connsiteY8" fmla="*/ 1356858 h 5527442"/>
              <a:gd name="connsiteX9" fmla="*/ 438856 w 5804715"/>
              <a:gd name="connsiteY9" fmla="*/ 998132 h 5527442"/>
              <a:gd name="connsiteX10" fmla="*/ 11743 w 5804715"/>
              <a:gd name="connsiteY10" fmla="*/ 761373 h 5527442"/>
              <a:gd name="connsiteX11" fmla="*/ 1109868 w 5804715"/>
              <a:gd name="connsiteY11" fmla="*/ 428360 h 5527442"/>
              <a:gd name="connsiteX12" fmla="*/ 1868107 w 5804715"/>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948185 w 5808362"/>
              <a:gd name="connsiteY0" fmla="*/ 196960 h 5529615"/>
              <a:gd name="connsiteX1" fmla="*/ 3598220 w 5808362"/>
              <a:gd name="connsiteY1" fmla="*/ 24787 h 5529615"/>
              <a:gd name="connsiteX2" fmla="*/ 5040273 w 5808362"/>
              <a:gd name="connsiteY2" fmla="*/ 760533 h 5529615"/>
              <a:gd name="connsiteX3" fmla="*/ 5792559 w 5808362"/>
              <a:gd name="connsiteY3" fmla="*/ 3656688 h 5529615"/>
              <a:gd name="connsiteX4" fmla="*/ 4974357 w 5808362"/>
              <a:gd name="connsiteY4" fmla="*/ 5083124 h 5529615"/>
              <a:gd name="connsiteX5" fmla="*/ 2687363 w 5808362"/>
              <a:gd name="connsiteY5" fmla="*/ 5524060 h 5529615"/>
              <a:gd name="connsiteX6" fmla="*/ 846712 w 5808362"/>
              <a:gd name="connsiteY6" fmla="*/ 4848924 h 5529615"/>
              <a:gd name="connsiteX7" fmla="*/ 136297 w 5808362"/>
              <a:gd name="connsiteY7" fmla="*/ 2643374 h 5529615"/>
              <a:gd name="connsiteX8" fmla="*/ 355210 w 5808362"/>
              <a:gd name="connsiteY8" fmla="*/ 1359031 h 5529615"/>
              <a:gd name="connsiteX9" fmla="*/ 442503 w 5808362"/>
              <a:gd name="connsiteY9" fmla="*/ 1000305 h 5529615"/>
              <a:gd name="connsiteX10" fmla="*/ 15390 w 5808362"/>
              <a:gd name="connsiteY10" fmla="*/ 763546 h 5529615"/>
              <a:gd name="connsiteX11" fmla="*/ 1113515 w 5808362"/>
              <a:gd name="connsiteY11" fmla="*/ 430533 h 5529615"/>
              <a:gd name="connsiteX12" fmla="*/ 1948185 w 5808362"/>
              <a:gd name="connsiteY12" fmla="*/ 196960 h 5529615"/>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56093 w 5816270"/>
              <a:gd name="connsiteY0" fmla="*/ 203971 h 5536626"/>
              <a:gd name="connsiteX1" fmla="*/ 3606128 w 5816270"/>
              <a:gd name="connsiteY1" fmla="*/ 31798 h 5536626"/>
              <a:gd name="connsiteX2" fmla="*/ 5048181 w 5816270"/>
              <a:gd name="connsiteY2" fmla="*/ 767544 h 5536626"/>
              <a:gd name="connsiteX3" fmla="*/ 5800467 w 5816270"/>
              <a:gd name="connsiteY3" fmla="*/ 3663699 h 5536626"/>
              <a:gd name="connsiteX4" fmla="*/ 4982265 w 5816270"/>
              <a:gd name="connsiteY4" fmla="*/ 5090135 h 5536626"/>
              <a:gd name="connsiteX5" fmla="*/ 2695271 w 5816270"/>
              <a:gd name="connsiteY5" fmla="*/ 5531071 h 5536626"/>
              <a:gd name="connsiteX6" fmla="*/ 854620 w 5816270"/>
              <a:gd name="connsiteY6" fmla="*/ 4855935 h 5536626"/>
              <a:gd name="connsiteX7" fmla="*/ 144205 w 5816270"/>
              <a:gd name="connsiteY7" fmla="*/ 2650385 h 5536626"/>
              <a:gd name="connsiteX8" fmla="*/ 363118 w 5816270"/>
              <a:gd name="connsiteY8" fmla="*/ 1366042 h 5536626"/>
              <a:gd name="connsiteX9" fmla="*/ 450411 w 5816270"/>
              <a:gd name="connsiteY9" fmla="*/ 1007316 h 5536626"/>
              <a:gd name="connsiteX10" fmla="*/ 23298 w 5816270"/>
              <a:gd name="connsiteY10" fmla="*/ 770557 h 5536626"/>
              <a:gd name="connsiteX11" fmla="*/ 1090851 w 5816270"/>
              <a:gd name="connsiteY11" fmla="*/ 482410 h 5536626"/>
              <a:gd name="connsiteX12" fmla="*/ 1956093 w 5816270"/>
              <a:gd name="connsiteY12" fmla="*/ 203971 h 5536626"/>
              <a:gd name="connsiteX0" fmla="*/ 1956093 w 5820396"/>
              <a:gd name="connsiteY0" fmla="*/ 203971 h 5536626"/>
              <a:gd name="connsiteX1" fmla="*/ 3606128 w 5820396"/>
              <a:gd name="connsiteY1" fmla="*/ 31798 h 5536626"/>
              <a:gd name="connsiteX2" fmla="*/ 5048181 w 5820396"/>
              <a:gd name="connsiteY2" fmla="*/ 767544 h 5536626"/>
              <a:gd name="connsiteX3" fmla="*/ 5800467 w 5820396"/>
              <a:gd name="connsiteY3" fmla="*/ 3663699 h 5536626"/>
              <a:gd name="connsiteX4" fmla="*/ 4982265 w 5820396"/>
              <a:gd name="connsiteY4" fmla="*/ 5090135 h 5536626"/>
              <a:gd name="connsiteX5" fmla="*/ 2695271 w 5820396"/>
              <a:gd name="connsiteY5" fmla="*/ 5531071 h 5536626"/>
              <a:gd name="connsiteX6" fmla="*/ 854620 w 5820396"/>
              <a:gd name="connsiteY6" fmla="*/ 4855935 h 5536626"/>
              <a:gd name="connsiteX7" fmla="*/ 144205 w 5820396"/>
              <a:gd name="connsiteY7" fmla="*/ 2650385 h 5536626"/>
              <a:gd name="connsiteX8" fmla="*/ 363118 w 5820396"/>
              <a:gd name="connsiteY8" fmla="*/ 1366042 h 5536626"/>
              <a:gd name="connsiteX9" fmla="*/ 450411 w 5820396"/>
              <a:gd name="connsiteY9" fmla="*/ 1007316 h 5536626"/>
              <a:gd name="connsiteX10" fmla="*/ 23298 w 5820396"/>
              <a:gd name="connsiteY10" fmla="*/ 770557 h 5536626"/>
              <a:gd name="connsiteX11" fmla="*/ 1090851 w 5820396"/>
              <a:gd name="connsiteY11" fmla="*/ 482410 h 5536626"/>
              <a:gd name="connsiteX12" fmla="*/ 1956093 w 5820396"/>
              <a:gd name="connsiteY12" fmla="*/ 203971 h 5536626"/>
              <a:gd name="connsiteX0" fmla="*/ 1956093 w 5823792"/>
              <a:gd name="connsiteY0" fmla="*/ 203971 h 5536626"/>
              <a:gd name="connsiteX1" fmla="*/ 3606128 w 5823792"/>
              <a:gd name="connsiteY1" fmla="*/ 31798 h 5536626"/>
              <a:gd name="connsiteX2" fmla="*/ 5122050 w 5823792"/>
              <a:gd name="connsiteY2" fmla="*/ 767544 h 5536626"/>
              <a:gd name="connsiteX3" fmla="*/ 5800467 w 5823792"/>
              <a:gd name="connsiteY3" fmla="*/ 3663699 h 5536626"/>
              <a:gd name="connsiteX4" fmla="*/ 4982265 w 5823792"/>
              <a:gd name="connsiteY4" fmla="*/ 5090135 h 5536626"/>
              <a:gd name="connsiteX5" fmla="*/ 2695271 w 5823792"/>
              <a:gd name="connsiteY5" fmla="*/ 5531071 h 5536626"/>
              <a:gd name="connsiteX6" fmla="*/ 854620 w 5823792"/>
              <a:gd name="connsiteY6" fmla="*/ 4855935 h 5536626"/>
              <a:gd name="connsiteX7" fmla="*/ 144205 w 5823792"/>
              <a:gd name="connsiteY7" fmla="*/ 2650385 h 5536626"/>
              <a:gd name="connsiteX8" fmla="*/ 363118 w 5823792"/>
              <a:gd name="connsiteY8" fmla="*/ 1366042 h 5536626"/>
              <a:gd name="connsiteX9" fmla="*/ 450411 w 5823792"/>
              <a:gd name="connsiteY9" fmla="*/ 1007316 h 5536626"/>
              <a:gd name="connsiteX10" fmla="*/ 23298 w 5823792"/>
              <a:gd name="connsiteY10" fmla="*/ 770557 h 5536626"/>
              <a:gd name="connsiteX11" fmla="*/ 1090851 w 5823792"/>
              <a:gd name="connsiteY11" fmla="*/ 482410 h 5536626"/>
              <a:gd name="connsiteX12" fmla="*/ 1956093 w 5823792"/>
              <a:gd name="connsiteY12" fmla="*/ 203971 h 5536626"/>
              <a:gd name="connsiteX0" fmla="*/ 1956093 w 5824968"/>
              <a:gd name="connsiteY0" fmla="*/ 203971 h 5536626"/>
              <a:gd name="connsiteX1" fmla="*/ 3606128 w 5824968"/>
              <a:gd name="connsiteY1" fmla="*/ 31798 h 5536626"/>
              <a:gd name="connsiteX2" fmla="*/ 5143156 w 5824968"/>
              <a:gd name="connsiteY2" fmla="*/ 767544 h 5536626"/>
              <a:gd name="connsiteX3" fmla="*/ 5800467 w 5824968"/>
              <a:gd name="connsiteY3" fmla="*/ 3663699 h 5536626"/>
              <a:gd name="connsiteX4" fmla="*/ 4982265 w 5824968"/>
              <a:gd name="connsiteY4" fmla="*/ 5090135 h 5536626"/>
              <a:gd name="connsiteX5" fmla="*/ 2695271 w 5824968"/>
              <a:gd name="connsiteY5" fmla="*/ 5531071 h 5536626"/>
              <a:gd name="connsiteX6" fmla="*/ 854620 w 5824968"/>
              <a:gd name="connsiteY6" fmla="*/ 4855935 h 5536626"/>
              <a:gd name="connsiteX7" fmla="*/ 144205 w 5824968"/>
              <a:gd name="connsiteY7" fmla="*/ 2650385 h 5536626"/>
              <a:gd name="connsiteX8" fmla="*/ 363118 w 5824968"/>
              <a:gd name="connsiteY8" fmla="*/ 1366042 h 5536626"/>
              <a:gd name="connsiteX9" fmla="*/ 450411 w 5824968"/>
              <a:gd name="connsiteY9" fmla="*/ 1007316 h 5536626"/>
              <a:gd name="connsiteX10" fmla="*/ 23298 w 5824968"/>
              <a:gd name="connsiteY10" fmla="*/ 770557 h 5536626"/>
              <a:gd name="connsiteX11" fmla="*/ 1090851 w 5824968"/>
              <a:gd name="connsiteY11" fmla="*/ 482410 h 5536626"/>
              <a:gd name="connsiteX12" fmla="*/ 1956093 w 5824968"/>
              <a:gd name="connsiteY12" fmla="*/ 203971 h 553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24968" h="5536626">
                <a:moveTo>
                  <a:pt x="1956093" y="203971"/>
                </a:moveTo>
                <a:cubicBezTo>
                  <a:pt x="2416071" y="69049"/>
                  <a:pt x="3074951" y="-62131"/>
                  <a:pt x="3606128" y="31798"/>
                </a:cubicBezTo>
                <a:cubicBezTo>
                  <a:pt x="4137305" y="125727"/>
                  <a:pt x="4839706" y="167149"/>
                  <a:pt x="5143156" y="767544"/>
                </a:cubicBezTo>
                <a:cubicBezTo>
                  <a:pt x="5627086" y="1597283"/>
                  <a:pt x="5913211" y="2337425"/>
                  <a:pt x="5800467" y="3663699"/>
                </a:cubicBezTo>
                <a:cubicBezTo>
                  <a:pt x="5666002" y="4275467"/>
                  <a:pt x="5499798" y="4778906"/>
                  <a:pt x="4982265" y="5090135"/>
                </a:cubicBezTo>
                <a:cubicBezTo>
                  <a:pt x="4464732" y="5401364"/>
                  <a:pt x="3383212" y="5570104"/>
                  <a:pt x="2695271" y="5531071"/>
                </a:cubicBezTo>
                <a:cubicBezTo>
                  <a:pt x="2007330" y="5492038"/>
                  <a:pt x="1608792" y="5694368"/>
                  <a:pt x="854620" y="4855935"/>
                </a:cubicBezTo>
                <a:cubicBezTo>
                  <a:pt x="420570" y="4381493"/>
                  <a:pt x="226122" y="3232034"/>
                  <a:pt x="144205" y="2650385"/>
                </a:cubicBezTo>
                <a:cubicBezTo>
                  <a:pt x="62288" y="2068737"/>
                  <a:pt x="190669" y="1906259"/>
                  <a:pt x="363118" y="1366042"/>
                </a:cubicBezTo>
                <a:cubicBezTo>
                  <a:pt x="405188" y="1271625"/>
                  <a:pt x="414881" y="1073979"/>
                  <a:pt x="450411" y="1007316"/>
                </a:cubicBezTo>
                <a:cubicBezTo>
                  <a:pt x="196957" y="697531"/>
                  <a:pt x="-83442" y="858041"/>
                  <a:pt x="23298" y="770557"/>
                </a:cubicBezTo>
                <a:cubicBezTo>
                  <a:pt x="130038" y="683073"/>
                  <a:pt x="441219" y="545955"/>
                  <a:pt x="1090851" y="482410"/>
                </a:cubicBezTo>
                <a:cubicBezTo>
                  <a:pt x="1390577" y="430872"/>
                  <a:pt x="1631276" y="330982"/>
                  <a:pt x="1956093" y="20397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Customer service man">
            <a:extLst>
              <a:ext uri="{FF2B5EF4-FFF2-40B4-BE49-F238E27FC236}">
                <a16:creationId xmlns:a16="http://schemas.microsoft.com/office/drawing/2014/main" id="{EFA13CC4-6875-CBC4-6C48-3CE4596E7D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909" y="436806"/>
            <a:ext cx="2807084" cy="5878707"/>
          </a:xfrm>
          <a:prstGeom prst="rect">
            <a:avLst/>
          </a:prstGeom>
        </p:spPr>
      </p:pic>
      <p:sp>
        <p:nvSpPr>
          <p:cNvPr id="3" name="Content Placeholder 2">
            <a:extLst>
              <a:ext uri="{FF2B5EF4-FFF2-40B4-BE49-F238E27FC236}">
                <a16:creationId xmlns:a16="http://schemas.microsoft.com/office/drawing/2014/main" id="{CEEC8C78-A10A-E75F-9FFC-A88ACDDA238D}"/>
              </a:ext>
            </a:extLst>
          </p:cNvPr>
          <p:cNvSpPr>
            <a:spLocks noGrp="1"/>
          </p:cNvSpPr>
          <p:nvPr>
            <p:ph idx="1"/>
          </p:nvPr>
        </p:nvSpPr>
        <p:spPr>
          <a:xfrm>
            <a:off x="6417396" y="1442128"/>
            <a:ext cx="4945792" cy="4076387"/>
          </a:xfrm>
        </p:spPr>
        <p:txBody>
          <a:bodyPr>
            <a:normAutofit lnSpcReduction="10000"/>
          </a:bodyPr>
          <a:lstStyle/>
          <a:p>
            <a:pPr algn="ctr">
              <a:lnSpc>
                <a:spcPct val="90000"/>
              </a:lnSpc>
            </a:pPr>
            <a:r>
              <a:rPr lang="it-IT" sz="4000" dirty="0"/>
              <a:t>Sorry I was looking outside the Windows.</a:t>
            </a:r>
          </a:p>
          <a:p>
            <a:pPr algn="ctr">
              <a:lnSpc>
                <a:spcPct val="90000"/>
              </a:lnSpc>
            </a:pPr>
            <a:endParaRPr lang="it-IT" sz="4000" dirty="0"/>
          </a:p>
          <a:p>
            <a:pPr algn="ctr">
              <a:lnSpc>
                <a:spcPct val="90000"/>
              </a:lnSpc>
            </a:pPr>
            <a:r>
              <a:rPr lang="it-IT" sz="4000" dirty="0"/>
              <a:t>With my friend Matteo, we’ve created a system that you can easily download and start using, which we find very useful for researchers!</a:t>
            </a:r>
            <a:endParaRPr lang="en-US" sz="4000" dirty="0"/>
          </a:p>
        </p:txBody>
      </p:sp>
      <p:sp>
        <p:nvSpPr>
          <p:cNvPr id="14" name="Freeform: Shape 13">
            <a:extLst>
              <a:ext uri="{FF2B5EF4-FFF2-40B4-BE49-F238E27FC236}">
                <a16:creationId xmlns:a16="http://schemas.microsoft.com/office/drawing/2014/main" id="{D79121EC-981A-4EB2-B42E-58FA5B2FF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2704" y="694112"/>
            <a:ext cx="5675176" cy="5572420"/>
          </a:xfrm>
          <a:custGeom>
            <a:avLst/>
            <a:gdLst>
              <a:gd name="connsiteX0" fmla="*/ 3054021 w 5812746"/>
              <a:gd name="connsiteY0" fmla="*/ 1231 h 5528040"/>
              <a:gd name="connsiteX1" fmla="*/ 3457269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3054021 w 5812746"/>
              <a:gd name="connsiteY0" fmla="*/ 1231 h 5528040"/>
              <a:gd name="connsiteX1" fmla="*/ 3602604 w 5812746"/>
              <a:gd name="connsiteY1" fmla="*/ 26605 h 5528040"/>
              <a:gd name="connsiteX2" fmla="*/ 5044657 w 5812746"/>
              <a:gd name="connsiteY2" fmla="*/ 762351 h 5528040"/>
              <a:gd name="connsiteX3" fmla="*/ 5796943 w 5812746"/>
              <a:gd name="connsiteY3" fmla="*/ 3658506 h 5528040"/>
              <a:gd name="connsiteX4" fmla="*/ 4954141 w 5812746"/>
              <a:gd name="connsiteY4" fmla="*/ 5012740 h 5528040"/>
              <a:gd name="connsiteX5" fmla="*/ 2691747 w 5812746"/>
              <a:gd name="connsiteY5" fmla="*/ 5525878 h 5528040"/>
              <a:gd name="connsiteX6" fmla="*/ 851096 w 5812746"/>
              <a:gd name="connsiteY6" fmla="*/ 4850742 h 5528040"/>
              <a:gd name="connsiteX7" fmla="*/ 140681 w 5812746"/>
              <a:gd name="connsiteY7" fmla="*/ 2645192 h 5528040"/>
              <a:gd name="connsiteX8" fmla="*/ 359594 w 5812746"/>
              <a:gd name="connsiteY8" fmla="*/ 1360849 h 5528040"/>
              <a:gd name="connsiteX9" fmla="*/ 446887 w 5812746"/>
              <a:gd name="connsiteY9" fmla="*/ 1002123 h 5528040"/>
              <a:gd name="connsiteX10" fmla="*/ 19774 w 5812746"/>
              <a:gd name="connsiteY10" fmla="*/ 765364 h 5528040"/>
              <a:gd name="connsiteX11" fmla="*/ 1117899 w 5812746"/>
              <a:gd name="connsiteY11" fmla="*/ 432351 h 5528040"/>
              <a:gd name="connsiteX12" fmla="*/ 1876138 w 5812746"/>
              <a:gd name="connsiteY12" fmla="*/ 213732 h 5528040"/>
              <a:gd name="connsiteX13" fmla="*/ 3054021 w 5812746"/>
              <a:gd name="connsiteY13" fmla="*/ 1231 h 5528040"/>
              <a:gd name="connsiteX0" fmla="*/ 1876138 w 5812746"/>
              <a:gd name="connsiteY0" fmla="*/ 209741 h 5524049"/>
              <a:gd name="connsiteX1" fmla="*/ 3602604 w 5812746"/>
              <a:gd name="connsiteY1" fmla="*/ 22614 h 5524049"/>
              <a:gd name="connsiteX2" fmla="*/ 5044657 w 5812746"/>
              <a:gd name="connsiteY2" fmla="*/ 758360 h 5524049"/>
              <a:gd name="connsiteX3" fmla="*/ 5796943 w 5812746"/>
              <a:gd name="connsiteY3" fmla="*/ 3654515 h 5524049"/>
              <a:gd name="connsiteX4" fmla="*/ 4954141 w 5812746"/>
              <a:gd name="connsiteY4" fmla="*/ 5008749 h 5524049"/>
              <a:gd name="connsiteX5" fmla="*/ 2691747 w 5812746"/>
              <a:gd name="connsiteY5" fmla="*/ 5521887 h 5524049"/>
              <a:gd name="connsiteX6" fmla="*/ 851096 w 5812746"/>
              <a:gd name="connsiteY6" fmla="*/ 4846751 h 5524049"/>
              <a:gd name="connsiteX7" fmla="*/ 140681 w 5812746"/>
              <a:gd name="connsiteY7" fmla="*/ 2641201 h 5524049"/>
              <a:gd name="connsiteX8" fmla="*/ 359594 w 5812746"/>
              <a:gd name="connsiteY8" fmla="*/ 1356858 h 5524049"/>
              <a:gd name="connsiteX9" fmla="*/ 446887 w 5812746"/>
              <a:gd name="connsiteY9" fmla="*/ 998132 h 5524049"/>
              <a:gd name="connsiteX10" fmla="*/ 19774 w 5812746"/>
              <a:gd name="connsiteY10" fmla="*/ 761373 h 5524049"/>
              <a:gd name="connsiteX11" fmla="*/ 1117899 w 5812746"/>
              <a:gd name="connsiteY11" fmla="*/ 428360 h 5524049"/>
              <a:gd name="connsiteX12" fmla="*/ 1876138 w 5812746"/>
              <a:gd name="connsiteY12" fmla="*/ 209741 h 5524049"/>
              <a:gd name="connsiteX0" fmla="*/ 1876138 w 5812746"/>
              <a:gd name="connsiteY0" fmla="*/ 209741 h 5527442"/>
              <a:gd name="connsiteX1" fmla="*/ 3602604 w 5812746"/>
              <a:gd name="connsiteY1" fmla="*/ 22614 h 5527442"/>
              <a:gd name="connsiteX2" fmla="*/ 5044657 w 5812746"/>
              <a:gd name="connsiteY2" fmla="*/ 758360 h 5527442"/>
              <a:gd name="connsiteX3" fmla="*/ 5796943 w 5812746"/>
              <a:gd name="connsiteY3" fmla="*/ 3654515 h 5527442"/>
              <a:gd name="connsiteX4" fmla="*/ 4978741 w 5812746"/>
              <a:gd name="connsiteY4" fmla="*/ 5080951 h 5527442"/>
              <a:gd name="connsiteX5" fmla="*/ 2691747 w 5812746"/>
              <a:gd name="connsiteY5" fmla="*/ 5521887 h 5527442"/>
              <a:gd name="connsiteX6" fmla="*/ 851096 w 5812746"/>
              <a:gd name="connsiteY6" fmla="*/ 4846751 h 5527442"/>
              <a:gd name="connsiteX7" fmla="*/ 140681 w 5812746"/>
              <a:gd name="connsiteY7" fmla="*/ 2641201 h 5527442"/>
              <a:gd name="connsiteX8" fmla="*/ 359594 w 5812746"/>
              <a:gd name="connsiteY8" fmla="*/ 1356858 h 5527442"/>
              <a:gd name="connsiteX9" fmla="*/ 446887 w 5812746"/>
              <a:gd name="connsiteY9" fmla="*/ 998132 h 5527442"/>
              <a:gd name="connsiteX10" fmla="*/ 19774 w 5812746"/>
              <a:gd name="connsiteY10" fmla="*/ 761373 h 5527442"/>
              <a:gd name="connsiteX11" fmla="*/ 1117899 w 5812746"/>
              <a:gd name="connsiteY11" fmla="*/ 428360 h 5527442"/>
              <a:gd name="connsiteX12" fmla="*/ 1876138 w 5812746"/>
              <a:gd name="connsiteY12" fmla="*/ 209741 h 5527442"/>
              <a:gd name="connsiteX0" fmla="*/ 1868107 w 5804715"/>
              <a:gd name="connsiteY0" fmla="*/ 209741 h 5527442"/>
              <a:gd name="connsiteX1" fmla="*/ 3594573 w 5804715"/>
              <a:gd name="connsiteY1" fmla="*/ 22614 h 5527442"/>
              <a:gd name="connsiteX2" fmla="*/ 5036626 w 5804715"/>
              <a:gd name="connsiteY2" fmla="*/ 758360 h 5527442"/>
              <a:gd name="connsiteX3" fmla="*/ 5788912 w 5804715"/>
              <a:gd name="connsiteY3" fmla="*/ 3654515 h 5527442"/>
              <a:gd name="connsiteX4" fmla="*/ 4970710 w 5804715"/>
              <a:gd name="connsiteY4" fmla="*/ 5080951 h 5527442"/>
              <a:gd name="connsiteX5" fmla="*/ 2683716 w 5804715"/>
              <a:gd name="connsiteY5" fmla="*/ 5521887 h 5527442"/>
              <a:gd name="connsiteX6" fmla="*/ 843065 w 5804715"/>
              <a:gd name="connsiteY6" fmla="*/ 4846751 h 5527442"/>
              <a:gd name="connsiteX7" fmla="*/ 132650 w 5804715"/>
              <a:gd name="connsiteY7" fmla="*/ 2641201 h 5527442"/>
              <a:gd name="connsiteX8" fmla="*/ 351563 w 5804715"/>
              <a:gd name="connsiteY8" fmla="*/ 1356858 h 5527442"/>
              <a:gd name="connsiteX9" fmla="*/ 438856 w 5804715"/>
              <a:gd name="connsiteY9" fmla="*/ 998132 h 5527442"/>
              <a:gd name="connsiteX10" fmla="*/ 11743 w 5804715"/>
              <a:gd name="connsiteY10" fmla="*/ 761373 h 5527442"/>
              <a:gd name="connsiteX11" fmla="*/ 1109868 w 5804715"/>
              <a:gd name="connsiteY11" fmla="*/ 428360 h 5527442"/>
              <a:gd name="connsiteX12" fmla="*/ 1868107 w 5804715"/>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871754 w 5808362"/>
              <a:gd name="connsiteY0" fmla="*/ 209741 h 5527442"/>
              <a:gd name="connsiteX1" fmla="*/ 3598220 w 5808362"/>
              <a:gd name="connsiteY1" fmla="*/ 22614 h 5527442"/>
              <a:gd name="connsiteX2" fmla="*/ 5040273 w 5808362"/>
              <a:gd name="connsiteY2" fmla="*/ 758360 h 5527442"/>
              <a:gd name="connsiteX3" fmla="*/ 5792559 w 5808362"/>
              <a:gd name="connsiteY3" fmla="*/ 3654515 h 5527442"/>
              <a:gd name="connsiteX4" fmla="*/ 4974357 w 5808362"/>
              <a:gd name="connsiteY4" fmla="*/ 5080951 h 5527442"/>
              <a:gd name="connsiteX5" fmla="*/ 2687363 w 5808362"/>
              <a:gd name="connsiteY5" fmla="*/ 5521887 h 5527442"/>
              <a:gd name="connsiteX6" fmla="*/ 846712 w 5808362"/>
              <a:gd name="connsiteY6" fmla="*/ 4846751 h 5527442"/>
              <a:gd name="connsiteX7" fmla="*/ 136297 w 5808362"/>
              <a:gd name="connsiteY7" fmla="*/ 2641201 h 5527442"/>
              <a:gd name="connsiteX8" fmla="*/ 355210 w 5808362"/>
              <a:gd name="connsiteY8" fmla="*/ 1356858 h 5527442"/>
              <a:gd name="connsiteX9" fmla="*/ 442503 w 5808362"/>
              <a:gd name="connsiteY9" fmla="*/ 998132 h 5527442"/>
              <a:gd name="connsiteX10" fmla="*/ 15390 w 5808362"/>
              <a:gd name="connsiteY10" fmla="*/ 761373 h 5527442"/>
              <a:gd name="connsiteX11" fmla="*/ 1113515 w 5808362"/>
              <a:gd name="connsiteY11" fmla="*/ 428360 h 5527442"/>
              <a:gd name="connsiteX12" fmla="*/ 1871754 w 5808362"/>
              <a:gd name="connsiteY12" fmla="*/ 209741 h 5527442"/>
              <a:gd name="connsiteX0" fmla="*/ 1948185 w 5808362"/>
              <a:gd name="connsiteY0" fmla="*/ 196960 h 5529615"/>
              <a:gd name="connsiteX1" fmla="*/ 3598220 w 5808362"/>
              <a:gd name="connsiteY1" fmla="*/ 24787 h 5529615"/>
              <a:gd name="connsiteX2" fmla="*/ 5040273 w 5808362"/>
              <a:gd name="connsiteY2" fmla="*/ 760533 h 5529615"/>
              <a:gd name="connsiteX3" fmla="*/ 5792559 w 5808362"/>
              <a:gd name="connsiteY3" fmla="*/ 3656688 h 5529615"/>
              <a:gd name="connsiteX4" fmla="*/ 4974357 w 5808362"/>
              <a:gd name="connsiteY4" fmla="*/ 5083124 h 5529615"/>
              <a:gd name="connsiteX5" fmla="*/ 2687363 w 5808362"/>
              <a:gd name="connsiteY5" fmla="*/ 5524060 h 5529615"/>
              <a:gd name="connsiteX6" fmla="*/ 846712 w 5808362"/>
              <a:gd name="connsiteY6" fmla="*/ 4848924 h 5529615"/>
              <a:gd name="connsiteX7" fmla="*/ 136297 w 5808362"/>
              <a:gd name="connsiteY7" fmla="*/ 2643374 h 5529615"/>
              <a:gd name="connsiteX8" fmla="*/ 355210 w 5808362"/>
              <a:gd name="connsiteY8" fmla="*/ 1359031 h 5529615"/>
              <a:gd name="connsiteX9" fmla="*/ 442503 w 5808362"/>
              <a:gd name="connsiteY9" fmla="*/ 1000305 h 5529615"/>
              <a:gd name="connsiteX10" fmla="*/ 15390 w 5808362"/>
              <a:gd name="connsiteY10" fmla="*/ 763546 h 5529615"/>
              <a:gd name="connsiteX11" fmla="*/ 1113515 w 5808362"/>
              <a:gd name="connsiteY11" fmla="*/ 430533 h 5529615"/>
              <a:gd name="connsiteX12" fmla="*/ 1948185 w 5808362"/>
              <a:gd name="connsiteY12" fmla="*/ 196960 h 5529615"/>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48185 w 5808362"/>
              <a:gd name="connsiteY0" fmla="*/ 203971 h 5536626"/>
              <a:gd name="connsiteX1" fmla="*/ 3598220 w 5808362"/>
              <a:gd name="connsiteY1" fmla="*/ 31798 h 5536626"/>
              <a:gd name="connsiteX2" fmla="*/ 5040273 w 5808362"/>
              <a:gd name="connsiteY2" fmla="*/ 767544 h 5536626"/>
              <a:gd name="connsiteX3" fmla="*/ 5792559 w 5808362"/>
              <a:gd name="connsiteY3" fmla="*/ 3663699 h 5536626"/>
              <a:gd name="connsiteX4" fmla="*/ 4974357 w 5808362"/>
              <a:gd name="connsiteY4" fmla="*/ 5090135 h 5536626"/>
              <a:gd name="connsiteX5" fmla="*/ 2687363 w 5808362"/>
              <a:gd name="connsiteY5" fmla="*/ 5531071 h 5536626"/>
              <a:gd name="connsiteX6" fmla="*/ 846712 w 5808362"/>
              <a:gd name="connsiteY6" fmla="*/ 4855935 h 5536626"/>
              <a:gd name="connsiteX7" fmla="*/ 136297 w 5808362"/>
              <a:gd name="connsiteY7" fmla="*/ 2650385 h 5536626"/>
              <a:gd name="connsiteX8" fmla="*/ 355210 w 5808362"/>
              <a:gd name="connsiteY8" fmla="*/ 1366042 h 5536626"/>
              <a:gd name="connsiteX9" fmla="*/ 442503 w 5808362"/>
              <a:gd name="connsiteY9" fmla="*/ 1007316 h 5536626"/>
              <a:gd name="connsiteX10" fmla="*/ 15390 w 5808362"/>
              <a:gd name="connsiteY10" fmla="*/ 770557 h 5536626"/>
              <a:gd name="connsiteX11" fmla="*/ 1113515 w 5808362"/>
              <a:gd name="connsiteY11" fmla="*/ 437544 h 5536626"/>
              <a:gd name="connsiteX12" fmla="*/ 1948185 w 5808362"/>
              <a:gd name="connsiteY12" fmla="*/ 203971 h 5536626"/>
              <a:gd name="connsiteX0" fmla="*/ 1956093 w 5816270"/>
              <a:gd name="connsiteY0" fmla="*/ 203971 h 5536626"/>
              <a:gd name="connsiteX1" fmla="*/ 3606128 w 5816270"/>
              <a:gd name="connsiteY1" fmla="*/ 31798 h 5536626"/>
              <a:gd name="connsiteX2" fmla="*/ 5048181 w 5816270"/>
              <a:gd name="connsiteY2" fmla="*/ 767544 h 5536626"/>
              <a:gd name="connsiteX3" fmla="*/ 5800467 w 5816270"/>
              <a:gd name="connsiteY3" fmla="*/ 3663699 h 5536626"/>
              <a:gd name="connsiteX4" fmla="*/ 4982265 w 5816270"/>
              <a:gd name="connsiteY4" fmla="*/ 5090135 h 5536626"/>
              <a:gd name="connsiteX5" fmla="*/ 2695271 w 5816270"/>
              <a:gd name="connsiteY5" fmla="*/ 5531071 h 5536626"/>
              <a:gd name="connsiteX6" fmla="*/ 854620 w 5816270"/>
              <a:gd name="connsiteY6" fmla="*/ 4855935 h 5536626"/>
              <a:gd name="connsiteX7" fmla="*/ 144205 w 5816270"/>
              <a:gd name="connsiteY7" fmla="*/ 2650385 h 5536626"/>
              <a:gd name="connsiteX8" fmla="*/ 363118 w 5816270"/>
              <a:gd name="connsiteY8" fmla="*/ 1366042 h 5536626"/>
              <a:gd name="connsiteX9" fmla="*/ 450411 w 5816270"/>
              <a:gd name="connsiteY9" fmla="*/ 1007316 h 5536626"/>
              <a:gd name="connsiteX10" fmla="*/ 23298 w 5816270"/>
              <a:gd name="connsiteY10" fmla="*/ 770557 h 5536626"/>
              <a:gd name="connsiteX11" fmla="*/ 1090851 w 5816270"/>
              <a:gd name="connsiteY11" fmla="*/ 482410 h 5536626"/>
              <a:gd name="connsiteX12" fmla="*/ 1956093 w 5816270"/>
              <a:gd name="connsiteY12" fmla="*/ 203971 h 5536626"/>
              <a:gd name="connsiteX0" fmla="*/ 1956093 w 5820396"/>
              <a:gd name="connsiteY0" fmla="*/ 203971 h 5536626"/>
              <a:gd name="connsiteX1" fmla="*/ 3606128 w 5820396"/>
              <a:gd name="connsiteY1" fmla="*/ 31798 h 5536626"/>
              <a:gd name="connsiteX2" fmla="*/ 5048181 w 5820396"/>
              <a:gd name="connsiteY2" fmla="*/ 767544 h 5536626"/>
              <a:gd name="connsiteX3" fmla="*/ 5800467 w 5820396"/>
              <a:gd name="connsiteY3" fmla="*/ 3663699 h 5536626"/>
              <a:gd name="connsiteX4" fmla="*/ 4982265 w 5820396"/>
              <a:gd name="connsiteY4" fmla="*/ 5090135 h 5536626"/>
              <a:gd name="connsiteX5" fmla="*/ 2695271 w 5820396"/>
              <a:gd name="connsiteY5" fmla="*/ 5531071 h 5536626"/>
              <a:gd name="connsiteX6" fmla="*/ 854620 w 5820396"/>
              <a:gd name="connsiteY6" fmla="*/ 4855935 h 5536626"/>
              <a:gd name="connsiteX7" fmla="*/ 144205 w 5820396"/>
              <a:gd name="connsiteY7" fmla="*/ 2650385 h 5536626"/>
              <a:gd name="connsiteX8" fmla="*/ 363118 w 5820396"/>
              <a:gd name="connsiteY8" fmla="*/ 1366042 h 5536626"/>
              <a:gd name="connsiteX9" fmla="*/ 450411 w 5820396"/>
              <a:gd name="connsiteY9" fmla="*/ 1007316 h 5536626"/>
              <a:gd name="connsiteX10" fmla="*/ 23298 w 5820396"/>
              <a:gd name="connsiteY10" fmla="*/ 770557 h 5536626"/>
              <a:gd name="connsiteX11" fmla="*/ 1090851 w 5820396"/>
              <a:gd name="connsiteY11" fmla="*/ 482410 h 5536626"/>
              <a:gd name="connsiteX12" fmla="*/ 1956093 w 5820396"/>
              <a:gd name="connsiteY12" fmla="*/ 203971 h 5536626"/>
              <a:gd name="connsiteX0" fmla="*/ 1956093 w 5823792"/>
              <a:gd name="connsiteY0" fmla="*/ 203971 h 5536626"/>
              <a:gd name="connsiteX1" fmla="*/ 3606128 w 5823792"/>
              <a:gd name="connsiteY1" fmla="*/ 31798 h 5536626"/>
              <a:gd name="connsiteX2" fmla="*/ 5122050 w 5823792"/>
              <a:gd name="connsiteY2" fmla="*/ 767544 h 5536626"/>
              <a:gd name="connsiteX3" fmla="*/ 5800467 w 5823792"/>
              <a:gd name="connsiteY3" fmla="*/ 3663699 h 5536626"/>
              <a:gd name="connsiteX4" fmla="*/ 4982265 w 5823792"/>
              <a:gd name="connsiteY4" fmla="*/ 5090135 h 5536626"/>
              <a:gd name="connsiteX5" fmla="*/ 2695271 w 5823792"/>
              <a:gd name="connsiteY5" fmla="*/ 5531071 h 5536626"/>
              <a:gd name="connsiteX6" fmla="*/ 854620 w 5823792"/>
              <a:gd name="connsiteY6" fmla="*/ 4855935 h 5536626"/>
              <a:gd name="connsiteX7" fmla="*/ 144205 w 5823792"/>
              <a:gd name="connsiteY7" fmla="*/ 2650385 h 5536626"/>
              <a:gd name="connsiteX8" fmla="*/ 363118 w 5823792"/>
              <a:gd name="connsiteY8" fmla="*/ 1366042 h 5536626"/>
              <a:gd name="connsiteX9" fmla="*/ 450411 w 5823792"/>
              <a:gd name="connsiteY9" fmla="*/ 1007316 h 5536626"/>
              <a:gd name="connsiteX10" fmla="*/ 23298 w 5823792"/>
              <a:gd name="connsiteY10" fmla="*/ 770557 h 5536626"/>
              <a:gd name="connsiteX11" fmla="*/ 1090851 w 5823792"/>
              <a:gd name="connsiteY11" fmla="*/ 482410 h 5536626"/>
              <a:gd name="connsiteX12" fmla="*/ 1956093 w 5823792"/>
              <a:gd name="connsiteY12" fmla="*/ 203971 h 5536626"/>
              <a:gd name="connsiteX0" fmla="*/ 1956093 w 5824968"/>
              <a:gd name="connsiteY0" fmla="*/ 203971 h 5536626"/>
              <a:gd name="connsiteX1" fmla="*/ 3606128 w 5824968"/>
              <a:gd name="connsiteY1" fmla="*/ 31798 h 5536626"/>
              <a:gd name="connsiteX2" fmla="*/ 5143156 w 5824968"/>
              <a:gd name="connsiteY2" fmla="*/ 767544 h 5536626"/>
              <a:gd name="connsiteX3" fmla="*/ 5800467 w 5824968"/>
              <a:gd name="connsiteY3" fmla="*/ 3663699 h 5536626"/>
              <a:gd name="connsiteX4" fmla="*/ 4982265 w 5824968"/>
              <a:gd name="connsiteY4" fmla="*/ 5090135 h 5536626"/>
              <a:gd name="connsiteX5" fmla="*/ 2695271 w 5824968"/>
              <a:gd name="connsiteY5" fmla="*/ 5531071 h 5536626"/>
              <a:gd name="connsiteX6" fmla="*/ 854620 w 5824968"/>
              <a:gd name="connsiteY6" fmla="*/ 4855935 h 5536626"/>
              <a:gd name="connsiteX7" fmla="*/ 144205 w 5824968"/>
              <a:gd name="connsiteY7" fmla="*/ 2650385 h 5536626"/>
              <a:gd name="connsiteX8" fmla="*/ 363118 w 5824968"/>
              <a:gd name="connsiteY8" fmla="*/ 1366042 h 5536626"/>
              <a:gd name="connsiteX9" fmla="*/ 450411 w 5824968"/>
              <a:gd name="connsiteY9" fmla="*/ 1007316 h 5536626"/>
              <a:gd name="connsiteX10" fmla="*/ 23298 w 5824968"/>
              <a:gd name="connsiteY10" fmla="*/ 770557 h 5536626"/>
              <a:gd name="connsiteX11" fmla="*/ 1090851 w 5824968"/>
              <a:gd name="connsiteY11" fmla="*/ 482410 h 5536626"/>
              <a:gd name="connsiteX12" fmla="*/ 1956093 w 5824968"/>
              <a:gd name="connsiteY12" fmla="*/ 203971 h 553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24968" h="5536626">
                <a:moveTo>
                  <a:pt x="1956093" y="203971"/>
                </a:moveTo>
                <a:cubicBezTo>
                  <a:pt x="2416071" y="69049"/>
                  <a:pt x="3074951" y="-62131"/>
                  <a:pt x="3606128" y="31798"/>
                </a:cubicBezTo>
                <a:cubicBezTo>
                  <a:pt x="4137305" y="125727"/>
                  <a:pt x="4839706" y="167149"/>
                  <a:pt x="5143156" y="767544"/>
                </a:cubicBezTo>
                <a:cubicBezTo>
                  <a:pt x="5627086" y="1597283"/>
                  <a:pt x="5913211" y="2337425"/>
                  <a:pt x="5800467" y="3663699"/>
                </a:cubicBezTo>
                <a:cubicBezTo>
                  <a:pt x="5666002" y="4275467"/>
                  <a:pt x="5499798" y="4778906"/>
                  <a:pt x="4982265" y="5090135"/>
                </a:cubicBezTo>
                <a:cubicBezTo>
                  <a:pt x="4464732" y="5401364"/>
                  <a:pt x="3383212" y="5570104"/>
                  <a:pt x="2695271" y="5531071"/>
                </a:cubicBezTo>
                <a:cubicBezTo>
                  <a:pt x="2007330" y="5492038"/>
                  <a:pt x="1608792" y="5694368"/>
                  <a:pt x="854620" y="4855935"/>
                </a:cubicBezTo>
                <a:cubicBezTo>
                  <a:pt x="420570" y="4381493"/>
                  <a:pt x="226122" y="3232034"/>
                  <a:pt x="144205" y="2650385"/>
                </a:cubicBezTo>
                <a:cubicBezTo>
                  <a:pt x="62288" y="2068737"/>
                  <a:pt x="190669" y="1906259"/>
                  <a:pt x="363118" y="1366042"/>
                </a:cubicBezTo>
                <a:cubicBezTo>
                  <a:pt x="405188" y="1271625"/>
                  <a:pt x="414881" y="1073979"/>
                  <a:pt x="450411" y="1007316"/>
                </a:cubicBezTo>
                <a:cubicBezTo>
                  <a:pt x="196957" y="697531"/>
                  <a:pt x="-83442" y="858041"/>
                  <a:pt x="23298" y="770557"/>
                </a:cubicBezTo>
                <a:cubicBezTo>
                  <a:pt x="130038" y="683073"/>
                  <a:pt x="441219" y="545955"/>
                  <a:pt x="1090851" y="482410"/>
                </a:cubicBezTo>
                <a:cubicBezTo>
                  <a:pt x="1390577" y="430872"/>
                  <a:pt x="1631276" y="330982"/>
                  <a:pt x="1956093" y="203971"/>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3212955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AC0186-6450-F5E7-7E26-DAB7838DE567}"/>
              </a:ext>
            </a:extLst>
          </p:cNvPr>
          <p:cNvSpPr txBox="1"/>
          <p:nvPr/>
        </p:nvSpPr>
        <p:spPr>
          <a:xfrm>
            <a:off x="589280" y="568960"/>
            <a:ext cx="10779760" cy="5509200"/>
          </a:xfrm>
          <a:prstGeom prst="rect">
            <a:avLst/>
          </a:prstGeom>
          <a:noFill/>
        </p:spPr>
        <p:txBody>
          <a:bodyPr wrap="square" rtlCol="0">
            <a:spAutoFit/>
          </a:bodyPr>
          <a:lstStyle/>
          <a:p>
            <a:r>
              <a:rPr lang="it-IT" sz="4400" dirty="0"/>
              <a:t>The </a:t>
            </a:r>
            <a:r>
              <a:rPr lang="it-IT" sz="4400" b="1" dirty="0"/>
              <a:t>idea</a:t>
            </a:r>
            <a:r>
              <a:rPr lang="it-IT" sz="4400" dirty="0"/>
              <a:t> of the system is:</a:t>
            </a:r>
          </a:p>
          <a:p>
            <a:pPr marL="571500" indent="-571500">
              <a:buFont typeface="Arial" panose="020B0604020202020204" pitchFamily="34" charset="0"/>
              <a:buChar char="•"/>
            </a:pPr>
            <a:r>
              <a:rPr lang="it-IT" sz="4400" dirty="0"/>
              <a:t>We have </a:t>
            </a:r>
            <a:r>
              <a:rPr lang="it-IT" sz="4400" b="1" dirty="0"/>
              <a:t>few high-level thoughts</a:t>
            </a:r>
          </a:p>
          <a:p>
            <a:pPr lvl="1"/>
            <a:r>
              <a:rPr lang="it-IT" sz="4400" dirty="0"/>
              <a:t>- «I’m working on project A, B, and C»</a:t>
            </a:r>
          </a:p>
          <a:p>
            <a:pPr marL="571500" indent="-571500">
              <a:buFont typeface="Arial" panose="020B0604020202020204" pitchFamily="34" charset="0"/>
              <a:buChar char="•"/>
            </a:pPr>
            <a:r>
              <a:rPr lang="it-IT" sz="4400" b="1" dirty="0"/>
              <a:t>Some middle-level thoughts</a:t>
            </a:r>
          </a:p>
          <a:p>
            <a:pPr lvl="1"/>
            <a:r>
              <a:rPr lang="it-IT" sz="4400" b="1" dirty="0"/>
              <a:t>- </a:t>
            </a:r>
            <a:r>
              <a:rPr lang="it-IT" sz="4400" dirty="0"/>
              <a:t>«For project A, I should read these 3 papers»</a:t>
            </a:r>
          </a:p>
          <a:p>
            <a:pPr marL="571500" indent="-571500">
              <a:buFont typeface="Arial" panose="020B0604020202020204" pitchFamily="34" charset="0"/>
              <a:buChar char="•"/>
            </a:pPr>
            <a:r>
              <a:rPr lang="it-IT" sz="4400" b="1" dirty="0"/>
              <a:t>Many</a:t>
            </a:r>
            <a:r>
              <a:rPr lang="it-IT" sz="4400" dirty="0"/>
              <a:t> (too many) </a:t>
            </a:r>
            <a:r>
              <a:rPr lang="it-IT" sz="4400" b="1" dirty="0"/>
              <a:t>granular thoughts</a:t>
            </a:r>
          </a:p>
          <a:p>
            <a:pPr lvl="1"/>
            <a:r>
              <a:rPr lang="it-IT" sz="4400" dirty="0"/>
              <a:t>- «For project A and paper </a:t>
            </a:r>
            <a:r>
              <a:rPr lang="it-IT" sz="4400" i="1" dirty="0"/>
              <a:t>Calcaterra et al. 2024</a:t>
            </a:r>
            <a:r>
              <a:rPr lang="it-IT" sz="4400" dirty="0"/>
              <a:t>, I have to note that it’s the best paper I’ve ever read»</a:t>
            </a:r>
            <a:endParaRPr lang="en-US" sz="4400" i="1" dirty="0"/>
          </a:p>
        </p:txBody>
      </p:sp>
    </p:spTree>
    <p:extLst>
      <p:ext uri="{BB962C8B-B14F-4D97-AF65-F5344CB8AC3E}">
        <p14:creationId xmlns:p14="http://schemas.microsoft.com/office/powerpoint/2010/main" val="411656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397D2-96D7-3D9F-1E56-B647A36B67D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8B91342-6C4E-4781-ADAD-F4DC295BCF1B}"/>
              </a:ext>
            </a:extLst>
          </p:cNvPr>
          <p:cNvSpPr txBox="1"/>
          <p:nvPr/>
        </p:nvSpPr>
        <p:spPr>
          <a:xfrm>
            <a:off x="589280" y="568960"/>
            <a:ext cx="10779760" cy="5509200"/>
          </a:xfrm>
          <a:prstGeom prst="rect">
            <a:avLst/>
          </a:prstGeom>
          <a:noFill/>
        </p:spPr>
        <p:txBody>
          <a:bodyPr wrap="square" rtlCol="0">
            <a:spAutoFit/>
          </a:bodyPr>
          <a:lstStyle/>
          <a:p>
            <a:r>
              <a:rPr lang="it-IT" sz="4400" dirty="0"/>
              <a:t>With </a:t>
            </a:r>
            <a:r>
              <a:rPr lang="it-IT" sz="4400" b="1" dirty="0"/>
              <a:t>Obsidian</a:t>
            </a:r>
            <a:r>
              <a:rPr lang="it-IT" sz="4400" dirty="0"/>
              <a:t> we can </a:t>
            </a:r>
            <a:r>
              <a:rPr lang="it-IT" sz="4400" b="1" dirty="0"/>
              <a:t>link all the levels</a:t>
            </a:r>
            <a:r>
              <a:rPr lang="it-IT" sz="4400" dirty="0"/>
              <a:t>, to make it</a:t>
            </a:r>
          </a:p>
          <a:p>
            <a:pPr marL="571500" indent="-571500">
              <a:buFont typeface="Arial" panose="020B0604020202020204" pitchFamily="34" charset="0"/>
              <a:buChar char="•"/>
            </a:pPr>
            <a:r>
              <a:rPr lang="it-IT" sz="4400" dirty="0"/>
              <a:t>Easy to shift from one level to another and</a:t>
            </a:r>
          </a:p>
          <a:p>
            <a:pPr marL="571500" indent="-571500">
              <a:buFont typeface="Arial" panose="020B0604020202020204" pitchFamily="34" charset="0"/>
              <a:buChar char="•"/>
            </a:pPr>
            <a:r>
              <a:rPr lang="it-IT" sz="4400" b="1" dirty="0"/>
              <a:t>Never lose track of the countless granular information that we deal with</a:t>
            </a:r>
          </a:p>
          <a:p>
            <a:pPr marL="571500" indent="-571500">
              <a:buFont typeface="Arial" panose="020B0604020202020204" pitchFamily="34" charset="0"/>
              <a:buChar char="•"/>
            </a:pPr>
            <a:endParaRPr lang="it-IT" sz="4400" b="1" dirty="0"/>
          </a:p>
          <a:p>
            <a:r>
              <a:rPr lang="it-IT" sz="4400" dirty="0"/>
              <a:t>Across:</a:t>
            </a:r>
          </a:p>
          <a:p>
            <a:pPr marL="571500" indent="-571500">
              <a:buFont typeface="Arial" panose="020B0604020202020204" pitchFamily="34" charset="0"/>
              <a:buChar char="•"/>
            </a:pPr>
            <a:r>
              <a:rPr lang="it-IT" sz="4400" dirty="0"/>
              <a:t>Things </a:t>
            </a:r>
            <a:r>
              <a:rPr lang="it-IT" sz="4400" b="1" dirty="0"/>
              <a:t>to do</a:t>
            </a:r>
          </a:p>
          <a:p>
            <a:pPr marL="571500" indent="-571500">
              <a:buFont typeface="Arial" panose="020B0604020202020204" pitchFamily="34" charset="0"/>
              <a:buChar char="•"/>
            </a:pPr>
            <a:r>
              <a:rPr lang="it-IT" sz="4400" b="1" dirty="0"/>
              <a:t>Papers</a:t>
            </a:r>
            <a:r>
              <a:rPr lang="it-IT" sz="4400" dirty="0"/>
              <a:t> read</a:t>
            </a:r>
          </a:p>
          <a:p>
            <a:pPr marL="571500" indent="-571500">
              <a:buFont typeface="Arial" panose="020B0604020202020204" pitchFamily="34" charset="0"/>
              <a:buChar char="•"/>
            </a:pPr>
            <a:r>
              <a:rPr lang="it-IT" sz="4400" b="1" dirty="0"/>
              <a:t>Notes</a:t>
            </a:r>
            <a:r>
              <a:rPr lang="it-IT" sz="4400" dirty="0"/>
              <a:t> on incremental research progress etc.</a:t>
            </a:r>
            <a:endParaRPr lang="en-US" sz="4400" dirty="0"/>
          </a:p>
        </p:txBody>
      </p:sp>
      <p:sp>
        <p:nvSpPr>
          <p:cNvPr id="2" name="Speech Bubble: Rectangle 1">
            <a:extLst>
              <a:ext uri="{FF2B5EF4-FFF2-40B4-BE49-F238E27FC236}">
                <a16:creationId xmlns:a16="http://schemas.microsoft.com/office/drawing/2014/main" id="{5FE5DA61-BA45-8A15-3D4B-570C1EFDE417}"/>
              </a:ext>
            </a:extLst>
          </p:cNvPr>
          <p:cNvSpPr/>
          <p:nvPr/>
        </p:nvSpPr>
        <p:spPr>
          <a:xfrm>
            <a:off x="7101840" y="3467040"/>
            <a:ext cx="4937760" cy="2730560"/>
          </a:xfrm>
          <a:prstGeom prst="wedgeRectCallout">
            <a:avLst>
              <a:gd name="adj1" fmla="val -38000"/>
              <a:gd name="adj2" fmla="val 66391"/>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it-IT" sz="4400" dirty="0"/>
              <a:t>And we can also do </a:t>
            </a:r>
            <a:r>
              <a:rPr lang="it-IT" sz="4400" b="1" dirty="0"/>
              <a:t>ex-post monitoring</a:t>
            </a:r>
            <a:r>
              <a:rPr lang="it-IT" sz="4400" dirty="0"/>
              <a:t> on what we did</a:t>
            </a:r>
            <a:endParaRPr lang="en-US" sz="4400" dirty="0"/>
          </a:p>
        </p:txBody>
      </p:sp>
    </p:spTree>
    <p:extLst>
      <p:ext uri="{BB962C8B-B14F-4D97-AF65-F5344CB8AC3E}">
        <p14:creationId xmlns:p14="http://schemas.microsoft.com/office/powerpoint/2010/main" val="215562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animBg="1"/>
    </p:bldLst>
  </p:timing>
</p:sld>
</file>

<file path=ppt/theme/theme1.xml><?xml version="1.0" encoding="utf-8"?>
<a:theme xmlns:a="http://schemas.openxmlformats.org/drawingml/2006/main" name="ChitchatVTI">
  <a:themeElements>
    <a:clrScheme name="bubbles">
      <a:dk1>
        <a:sysClr val="windowText" lastClr="000000"/>
      </a:dk1>
      <a:lt1>
        <a:sysClr val="window" lastClr="FFFFFF"/>
      </a:lt1>
      <a:dk2>
        <a:srgbClr val="071819"/>
      </a:dk2>
      <a:lt2>
        <a:srgbClr val="D5F2EB"/>
      </a:lt2>
      <a:accent1>
        <a:srgbClr val="38B698"/>
      </a:accent1>
      <a:accent2>
        <a:srgbClr val="528BD6"/>
      </a:accent2>
      <a:accent3>
        <a:srgbClr val="31A7C7"/>
      </a:accent3>
      <a:accent4>
        <a:srgbClr val="F15843"/>
      </a:accent4>
      <a:accent5>
        <a:srgbClr val="DE3A6D"/>
      </a:accent5>
      <a:accent6>
        <a:srgbClr val="7AAE3C"/>
      </a:accent6>
      <a:hlink>
        <a:srgbClr val="2F9880"/>
      </a:hlink>
      <a:folHlink>
        <a:srgbClr val="396CD1"/>
      </a:folHlink>
    </a:clrScheme>
    <a:fontScheme name="The Hand">
      <a:majorFont>
        <a:latin typeface="The Serif Hand"/>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2497</Words>
  <Application>Microsoft Office PowerPoint</Application>
  <PresentationFormat>Widescreen</PresentationFormat>
  <Paragraphs>165</Paragraphs>
  <Slides>46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Aptos</vt:lpstr>
      <vt:lpstr>Arial</vt:lpstr>
      <vt:lpstr>The Hand</vt:lpstr>
      <vt:lpstr>The Serif Hand</vt:lpstr>
      <vt:lpstr>Wingdings</vt:lpstr>
      <vt:lpstr>ChitchatVTI</vt:lpstr>
      <vt:lpstr>Obsidian 4 research</vt:lpstr>
      <vt:lpstr>I want a system where I can manage tidily all the information I deal with </vt:lpstr>
      <vt:lpstr>PowerPoint Presentation</vt:lpstr>
      <vt:lpstr>Obsidian is</vt:lpstr>
      <vt:lpstr>PowerPoint Presentation</vt:lpstr>
      <vt:lpstr>PowerPoint Presentation</vt:lpstr>
      <vt:lpstr>PowerPoint Presentation</vt:lpstr>
      <vt:lpstr>PowerPoint Presentation</vt:lpstr>
      <vt:lpstr>PowerPoint Presentation</vt:lpstr>
      <vt:lpstr>Let’s get down to business! This is where it gets boring</vt:lpstr>
      <vt:lpstr>PowerPoint Presentation</vt:lpstr>
      <vt:lpstr>To understand the rationale behind this system, let’s move from the bottom up  </vt:lpstr>
      <vt:lpstr>Daily notes</vt:lpstr>
      <vt:lpstr>PowerPoint Presentation</vt:lpstr>
      <vt:lpstr>Day Planner</vt:lpstr>
      <vt:lpstr>To Do</vt:lpstr>
      <vt:lpstr>Today’s notes</vt:lpstr>
      <vt:lpstr>🎶Started from the bottom now we here! 🎶  That is the middle level</vt:lpstr>
      <vt:lpstr>We work with projects</vt:lpstr>
      <vt:lpstr>PowerPoint Presentation</vt:lpstr>
      <vt:lpstr>PowerPoint Presentation</vt:lpstr>
      <vt:lpstr>PowerPoint Presentation</vt:lpstr>
      <vt:lpstr>Now the cooler more custom stuff for researchers</vt:lpstr>
      <vt:lpstr>Zotero integration</vt:lpstr>
      <vt:lpstr>PowerPoint Presentation</vt:lpstr>
      <vt:lpstr>PowerPoint Presentation</vt:lpstr>
      <vt:lpstr>Time-tracking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other important things: Queries</vt:lpstr>
      <vt:lpstr>PowerPoint Presentation</vt:lpstr>
      <vt:lpstr>STYLING</vt:lpstr>
      <vt:lpstr>PowerPoint Presentation</vt:lpstr>
      <vt:lpstr>Other cute stuff</vt:lpstr>
      <vt:lpstr>PowerPoint Presentation</vt:lpstr>
      <vt:lpstr>Callouts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Matteo Calca</dc:creator>
  <cp:lastModifiedBy>Matteo Calca</cp:lastModifiedBy>
  <cp:revision>17</cp:revision>
  <dcterms:created xsi:type="dcterms:W3CDTF">2025-06-08T10:52:00Z</dcterms:created>
  <dcterms:modified xsi:type="dcterms:W3CDTF">2025-06-09T12:10:14Z</dcterms:modified>
</cp:coreProperties>
</file>